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2"/>
  </p:notesMasterIdLst>
  <p:sldIdLst>
    <p:sldId id="256" r:id="rId2"/>
    <p:sldId id="257" r:id="rId3"/>
    <p:sldId id="258" r:id="rId4"/>
    <p:sldId id="259" r:id="rId5"/>
    <p:sldId id="260" r:id="rId6"/>
    <p:sldId id="261" r:id="rId7"/>
    <p:sldId id="312" r:id="rId8"/>
    <p:sldId id="313" r:id="rId9"/>
    <p:sldId id="314" r:id="rId10"/>
    <p:sldId id="315" r:id="rId11"/>
    <p:sldId id="316" r:id="rId12"/>
    <p:sldId id="317" r:id="rId13"/>
    <p:sldId id="286" r:id="rId14"/>
    <p:sldId id="287" r:id="rId15"/>
    <p:sldId id="285"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65" r:id="rId36"/>
    <p:sldId id="307" r:id="rId37"/>
    <p:sldId id="308" r:id="rId38"/>
    <p:sldId id="309" r:id="rId39"/>
    <p:sldId id="311" r:id="rId40"/>
    <p:sldId id="310" r:id="rId41"/>
  </p:sldIdLst>
  <p:sldSz cx="9144000" cy="5143500" type="screen16x9"/>
  <p:notesSz cx="6858000" cy="9144000"/>
  <p:embeddedFontLst>
    <p:embeddedFont>
      <p:font typeface="Bahnschrift" panose="020B0502040204020203" pitchFamily="34" charset="0"/>
      <p:regular r:id="rId43"/>
      <p:bold r:id="rId44"/>
    </p:embeddedFont>
    <p:embeddedFont>
      <p:font typeface="Bahnschrift SemiBold" panose="020B0502040204020203" pitchFamily="34" charset="0"/>
      <p:bold r:id="rId45"/>
    </p:embeddedFont>
    <p:embeddedFont>
      <p:font typeface="Gill Sans MT" panose="020B0502020104020203" pitchFamily="34"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2FAD2E-0618-44CE-BB5D-12D1DF65B97B}">
  <a:tblStyle styleId="{E52FAD2E-0618-44CE-BB5D-12D1DF65B97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80" d="100"/>
          <a:sy n="80" d="100"/>
        </p:scale>
        <p:origin x="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FC99F-23FD-4477-9B37-33906943FC06}"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5E5D909D-9214-44B5-A008-DC152118487E}">
      <dgm:prSet/>
      <dgm:spPr/>
      <dgm:t>
        <a:bodyPr/>
        <a:lstStyle/>
        <a:p>
          <a:r>
            <a:rPr lang="en-US"/>
            <a:t>- Khối nguồn: Gồm 3 khối chính là khối hiển thị, khối vi điều khiển và khối đầu vào</a:t>
          </a:r>
        </a:p>
      </dgm:t>
    </dgm:pt>
    <dgm:pt modelId="{1A4054C7-1185-41F7-853E-1A01E4EB2BF5}" type="parTrans" cxnId="{7F903651-C56E-44AF-B251-CB9537053659}">
      <dgm:prSet/>
      <dgm:spPr/>
      <dgm:t>
        <a:bodyPr/>
        <a:lstStyle/>
        <a:p>
          <a:endParaRPr lang="en-US"/>
        </a:p>
      </dgm:t>
    </dgm:pt>
    <dgm:pt modelId="{E312A44E-9881-4D35-BBDB-AD2A63CBB4C5}" type="sibTrans" cxnId="{7F903651-C56E-44AF-B251-CB9537053659}">
      <dgm:prSet/>
      <dgm:spPr/>
      <dgm:t>
        <a:bodyPr/>
        <a:lstStyle/>
        <a:p>
          <a:endParaRPr lang="en-US"/>
        </a:p>
      </dgm:t>
    </dgm:pt>
    <dgm:pt modelId="{A7D43C1F-8042-43E8-811D-C6F7F4E93308}">
      <dgm:prSet/>
      <dgm:spPr/>
      <dgm:t>
        <a:bodyPr/>
        <a:lstStyle/>
        <a:p>
          <a:r>
            <a:rPr lang="en-US"/>
            <a:t>+ Khối hiển thị: Có app blynk hiển thị thông số.</a:t>
          </a:r>
        </a:p>
      </dgm:t>
    </dgm:pt>
    <dgm:pt modelId="{F3B838D7-9362-446F-B58B-B9DE4295E723}" type="parTrans" cxnId="{80B0692F-5BAB-414D-B9EF-CEB59BF0F27A}">
      <dgm:prSet/>
      <dgm:spPr/>
      <dgm:t>
        <a:bodyPr/>
        <a:lstStyle/>
        <a:p>
          <a:endParaRPr lang="en-US"/>
        </a:p>
      </dgm:t>
    </dgm:pt>
    <dgm:pt modelId="{7D40F3E8-4CE7-4133-81C2-ABF1E516D40A}" type="sibTrans" cxnId="{80B0692F-5BAB-414D-B9EF-CEB59BF0F27A}">
      <dgm:prSet/>
      <dgm:spPr/>
      <dgm:t>
        <a:bodyPr/>
        <a:lstStyle/>
        <a:p>
          <a:endParaRPr lang="en-US"/>
        </a:p>
      </dgm:t>
    </dgm:pt>
    <dgm:pt modelId="{88786B2D-A435-4B01-A022-24744BCA03A2}">
      <dgm:prSet/>
      <dgm:spPr/>
      <dgm:t>
        <a:bodyPr/>
        <a:lstStyle/>
        <a:p>
          <a:r>
            <a:rPr lang="en-US"/>
            <a:t>+ Khối đầu vào: Có cảm biến gas.</a:t>
          </a:r>
        </a:p>
      </dgm:t>
    </dgm:pt>
    <dgm:pt modelId="{47E0744E-DF82-4112-A7B5-FAA0CC0ADD08}" type="parTrans" cxnId="{355C163A-A44B-4D6F-A858-1955E08EAD73}">
      <dgm:prSet/>
      <dgm:spPr/>
      <dgm:t>
        <a:bodyPr/>
        <a:lstStyle/>
        <a:p>
          <a:endParaRPr lang="en-US"/>
        </a:p>
      </dgm:t>
    </dgm:pt>
    <dgm:pt modelId="{CD40E138-9DEF-47E3-81F2-0FFFB6F6A055}" type="sibTrans" cxnId="{355C163A-A44B-4D6F-A858-1955E08EAD73}">
      <dgm:prSet/>
      <dgm:spPr/>
      <dgm:t>
        <a:bodyPr/>
        <a:lstStyle/>
        <a:p>
          <a:endParaRPr lang="en-US"/>
        </a:p>
      </dgm:t>
    </dgm:pt>
    <dgm:pt modelId="{6D623C82-D601-497D-910E-F396617DB943}">
      <dgm:prSet/>
      <dgm:spPr/>
      <dgm:t>
        <a:bodyPr/>
        <a:lstStyle/>
        <a:p>
          <a:r>
            <a:rPr lang="en-US"/>
            <a:t>+ Khối vi điều khiển: Đi tới khối đầu ra gồm có đèn cảnh báo và tin nhắn cảnh báo.</a:t>
          </a:r>
        </a:p>
      </dgm:t>
    </dgm:pt>
    <dgm:pt modelId="{355F502E-B0CC-4AAB-9FFC-22E7924BBDAE}" type="parTrans" cxnId="{2D508C8E-F9C0-49BB-9FC8-DDE811465714}">
      <dgm:prSet/>
      <dgm:spPr/>
      <dgm:t>
        <a:bodyPr/>
        <a:lstStyle/>
        <a:p>
          <a:endParaRPr lang="en-US"/>
        </a:p>
      </dgm:t>
    </dgm:pt>
    <dgm:pt modelId="{376F8F6E-BB94-4ADE-A53C-8394D49E0206}" type="sibTrans" cxnId="{2D508C8E-F9C0-49BB-9FC8-DDE811465714}">
      <dgm:prSet/>
      <dgm:spPr/>
      <dgm:t>
        <a:bodyPr/>
        <a:lstStyle/>
        <a:p>
          <a:endParaRPr lang="en-US"/>
        </a:p>
      </dgm:t>
    </dgm:pt>
    <dgm:pt modelId="{52ADD28B-4229-4FB4-B33A-44CDDF875A10}" type="pres">
      <dgm:prSet presAssocID="{750FC99F-23FD-4477-9B37-33906943FC06}" presName="outerComposite" presStyleCnt="0">
        <dgm:presLayoutVars>
          <dgm:chMax val="5"/>
          <dgm:dir/>
          <dgm:resizeHandles val="exact"/>
        </dgm:presLayoutVars>
      </dgm:prSet>
      <dgm:spPr/>
    </dgm:pt>
    <dgm:pt modelId="{A8991F9D-AEAA-4ACB-9ED2-50B5AB9B8F63}" type="pres">
      <dgm:prSet presAssocID="{750FC99F-23FD-4477-9B37-33906943FC06}" presName="dummyMaxCanvas" presStyleCnt="0">
        <dgm:presLayoutVars/>
      </dgm:prSet>
      <dgm:spPr/>
    </dgm:pt>
    <dgm:pt modelId="{0A455395-F737-43BF-85B8-5E8C794B6962}" type="pres">
      <dgm:prSet presAssocID="{750FC99F-23FD-4477-9B37-33906943FC06}" presName="FourNodes_1" presStyleLbl="node1" presStyleIdx="0" presStyleCnt="4">
        <dgm:presLayoutVars>
          <dgm:bulletEnabled val="1"/>
        </dgm:presLayoutVars>
      </dgm:prSet>
      <dgm:spPr/>
    </dgm:pt>
    <dgm:pt modelId="{78A60682-EBA6-4C5D-AAB9-6AECA727D6D2}" type="pres">
      <dgm:prSet presAssocID="{750FC99F-23FD-4477-9B37-33906943FC06}" presName="FourNodes_2" presStyleLbl="node1" presStyleIdx="1" presStyleCnt="4">
        <dgm:presLayoutVars>
          <dgm:bulletEnabled val="1"/>
        </dgm:presLayoutVars>
      </dgm:prSet>
      <dgm:spPr/>
    </dgm:pt>
    <dgm:pt modelId="{26717FFC-33DD-4C91-B6F4-8EC7F3A221FD}" type="pres">
      <dgm:prSet presAssocID="{750FC99F-23FD-4477-9B37-33906943FC06}" presName="FourNodes_3" presStyleLbl="node1" presStyleIdx="2" presStyleCnt="4">
        <dgm:presLayoutVars>
          <dgm:bulletEnabled val="1"/>
        </dgm:presLayoutVars>
      </dgm:prSet>
      <dgm:spPr/>
    </dgm:pt>
    <dgm:pt modelId="{A82C6D17-4B8F-446B-AE75-5CB49F520C97}" type="pres">
      <dgm:prSet presAssocID="{750FC99F-23FD-4477-9B37-33906943FC06}" presName="FourNodes_4" presStyleLbl="node1" presStyleIdx="3" presStyleCnt="4">
        <dgm:presLayoutVars>
          <dgm:bulletEnabled val="1"/>
        </dgm:presLayoutVars>
      </dgm:prSet>
      <dgm:spPr/>
    </dgm:pt>
    <dgm:pt modelId="{7E1CF695-0D25-472B-880C-BA9A7AC7FFA8}" type="pres">
      <dgm:prSet presAssocID="{750FC99F-23FD-4477-9B37-33906943FC06}" presName="FourConn_1-2" presStyleLbl="fgAccFollowNode1" presStyleIdx="0" presStyleCnt="3">
        <dgm:presLayoutVars>
          <dgm:bulletEnabled val="1"/>
        </dgm:presLayoutVars>
      </dgm:prSet>
      <dgm:spPr/>
    </dgm:pt>
    <dgm:pt modelId="{34743634-94F0-4989-99EF-2C4886C43A6F}" type="pres">
      <dgm:prSet presAssocID="{750FC99F-23FD-4477-9B37-33906943FC06}" presName="FourConn_2-3" presStyleLbl="fgAccFollowNode1" presStyleIdx="1" presStyleCnt="3">
        <dgm:presLayoutVars>
          <dgm:bulletEnabled val="1"/>
        </dgm:presLayoutVars>
      </dgm:prSet>
      <dgm:spPr/>
    </dgm:pt>
    <dgm:pt modelId="{D4437A0A-0267-4B86-865D-4CFBCB4DCC96}" type="pres">
      <dgm:prSet presAssocID="{750FC99F-23FD-4477-9B37-33906943FC06}" presName="FourConn_3-4" presStyleLbl="fgAccFollowNode1" presStyleIdx="2" presStyleCnt="3">
        <dgm:presLayoutVars>
          <dgm:bulletEnabled val="1"/>
        </dgm:presLayoutVars>
      </dgm:prSet>
      <dgm:spPr/>
    </dgm:pt>
    <dgm:pt modelId="{05E12844-5C2C-4BE0-9DB9-71699172E99F}" type="pres">
      <dgm:prSet presAssocID="{750FC99F-23FD-4477-9B37-33906943FC06}" presName="FourNodes_1_text" presStyleLbl="node1" presStyleIdx="3" presStyleCnt="4">
        <dgm:presLayoutVars>
          <dgm:bulletEnabled val="1"/>
        </dgm:presLayoutVars>
      </dgm:prSet>
      <dgm:spPr/>
    </dgm:pt>
    <dgm:pt modelId="{909A17F5-6A17-4326-9017-AA4BC1540389}" type="pres">
      <dgm:prSet presAssocID="{750FC99F-23FD-4477-9B37-33906943FC06}" presName="FourNodes_2_text" presStyleLbl="node1" presStyleIdx="3" presStyleCnt="4">
        <dgm:presLayoutVars>
          <dgm:bulletEnabled val="1"/>
        </dgm:presLayoutVars>
      </dgm:prSet>
      <dgm:spPr/>
    </dgm:pt>
    <dgm:pt modelId="{59D85823-BCD7-4887-9677-B6F43779243A}" type="pres">
      <dgm:prSet presAssocID="{750FC99F-23FD-4477-9B37-33906943FC06}" presName="FourNodes_3_text" presStyleLbl="node1" presStyleIdx="3" presStyleCnt="4">
        <dgm:presLayoutVars>
          <dgm:bulletEnabled val="1"/>
        </dgm:presLayoutVars>
      </dgm:prSet>
      <dgm:spPr/>
    </dgm:pt>
    <dgm:pt modelId="{6A009A23-76BB-4C71-B181-12CC91C7217F}" type="pres">
      <dgm:prSet presAssocID="{750FC99F-23FD-4477-9B37-33906943FC06}" presName="FourNodes_4_text" presStyleLbl="node1" presStyleIdx="3" presStyleCnt="4">
        <dgm:presLayoutVars>
          <dgm:bulletEnabled val="1"/>
        </dgm:presLayoutVars>
      </dgm:prSet>
      <dgm:spPr/>
    </dgm:pt>
  </dgm:ptLst>
  <dgm:cxnLst>
    <dgm:cxn modelId="{3417411C-9C41-462C-A6A0-277840C2B772}" type="presOf" srcId="{E312A44E-9881-4D35-BBDB-AD2A63CBB4C5}" destId="{7E1CF695-0D25-472B-880C-BA9A7AC7FFA8}" srcOrd="0" destOrd="0" presId="urn:microsoft.com/office/officeart/2005/8/layout/vProcess5"/>
    <dgm:cxn modelId="{B4ED2520-06E0-4E07-96D5-5A9E007EDAF0}" type="presOf" srcId="{7D40F3E8-4CE7-4133-81C2-ABF1E516D40A}" destId="{34743634-94F0-4989-99EF-2C4886C43A6F}" srcOrd="0" destOrd="0" presId="urn:microsoft.com/office/officeart/2005/8/layout/vProcess5"/>
    <dgm:cxn modelId="{80B0692F-5BAB-414D-B9EF-CEB59BF0F27A}" srcId="{750FC99F-23FD-4477-9B37-33906943FC06}" destId="{A7D43C1F-8042-43E8-811D-C6F7F4E93308}" srcOrd="1" destOrd="0" parTransId="{F3B838D7-9362-446F-B58B-B9DE4295E723}" sibTransId="{7D40F3E8-4CE7-4133-81C2-ABF1E516D40A}"/>
    <dgm:cxn modelId="{73EAB234-AC1B-449A-A9FE-5DCFD9B5CE43}" type="presOf" srcId="{6D623C82-D601-497D-910E-F396617DB943}" destId="{6A009A23-76BB-4C71-B181-12CC91C7217F}" srcOrd="1" destOrd="0" presId="urn:microsoft.com/office/officeart/2005/8/layout/vProcess5"/>
    <dgm:cxn modelId="{355C163A-A44B-4D6F-A858-1955E08EAD73}" srcId="{750FC99F-23FD-4477-9B37-33906943FC06}" destId="{88786B2D-A435-4B01-A022-24744BCA03A2}" srcOrd="2" destOrd="0" parTransId="{47E0744E-DF82-4112-A7B5-FAA0CC0ADD08}" sibTransId="{CD40E138-9DEF-47E3-81F2-0FFFB6F6A055}"/>
    <dgm:cxn modelId="{22EF3E3A-2FE2-442A-8423-0B2CFBE7A676}" type="presOf" srcId="{6D623C82-D601-497D-910E-F396617DB943}" destId="{A82C6D17-4B8F-446B-AE75-5CB49F520C97}" srcOrd="0" destOrd="0" presId="urn:microsoft.com/office/officeart/2005/8/layout/vProcess5"/>
    <dgm:cxn modelId="{17B5FD65-5A32-4441-B22C-A57CDB771049}" type="presOf" srcId="{CD40E138-9DEF-47E3-81F2-0FFFB6F6A055}" destId="{D4437A0A-0267-4B86-865D-4CFBCB4DCC96}" srcOrd="0" destOrd="0" presId="urn:microsoft.com/office/officeart/2005/8/layout/vProcess5"/>
    <dgm:cxn modelId="{DCC52846-712A-49E0-A0F5-D44A99FE2D35}" type="presOf" srcId="{5E5D909D-9214-44B5-A008-DC152118487E}" destId="{05E12844-5C2C-4BE0-9DB9-71699172E99F}" srcOrd="1" destOrd="0" presId="urn:microsoft.com/office/officeart/2005/8/layout/vProcess5"/>
    <dgm:cxn modelId="{01A95E4E-7046-4D23-8E33-9D342BE9D16B}" type="presOf" srcId="{88786B2D-A435-4B01-A022-24744BCA03A2}" destId="{26717FFC-33DD-4C91-B6F4-8EC7F3A221FD}" srcOrd="0" destOrd="0" presId="urn:microsoft.com/office/officeart/2005/8/layout/vProcess5"/>
    <dgm:cxn modelId="{7F903651-C56E-44AF-B251-CB9537053659}" srcId="{750FC99F-23FD-4477-9B37-33906943FC06}" destId="{5E5D909D-9214-44B5-A008-DC152118487E}" srcOrd="0" destOrd="0" parTransId="{1A4054C7-1185-41F7-853E-1A01E4EB2BF5}" sibTransId="{E312A44E-9881-4D35-BBDB-AD2A63CBB4C5}"/>
    <dgm:cxn modelId="{2D508C8E-F9C0-49BB-9FC8-DDE811465714}" srcId="{750FC99F-23FD-4477-9B37-33906943FC06}" destId="{6D623C82-D601-497D-910E-F396617DB943}" srcOrd="3" destOrd="0" parTransId="{355F502E-B0CC-4AAB-9FFC-22E7924BBDAE}" sibTransId="{376F8F6E-BB94-4ADE-A53C-8394D49E0206}"/>
    <dgm:cxn modelId="{D76A01B7-A58E-4E56-A17B-2845D10C13BD}" type="presOf" srcId="{A7D43C1F-8042-43E8-811D-C6F7F4E93308}" destId="{78A60682-EBA6-4C5D-AAB9-6AECA727D6D2}" srcOrd="0" destOrd="0" presId="urn:microsoft.com/office/officeart/2005/8/layout/vProcess5"/>
    <dgm:cxn modelId="{A3D5CCCD-3542-4720-9BEE-BB2EAFB3B853}" type="presOf" srcId="{A7D43C1F-8042-43E8-811D-C6F7F4E93308}" destId="{909A17F5-6A17-4326-9017-AA4BC1540389}" srcOrd="1" destOrd="0" presId="urn:microsoft.com/office/officeart/2005/8/layout/vProcess5"/>
    <dgm:cxn modelId="{5BE6A3DA-EA91-4616-94FF-FFF6B398F197}" type="presOf" srcId="{5E5D909D-9214-44B5-A008-DC152118487E}" destId="{0A455395-F737-43BF-85B8-5E8C794B6962}" srcOrd="0" destOrd="0" presId="urn:microsoft.com/office/officeart/2005/8/layout/vProcess5"/>
    <dgm:cxn modelId="{C2D1E4DF-A4C4-4B8C-8FAB-C2737DE4D26D}" type="presOf" srcId="{750FC99F-23FD-4477-9B37-33906943FC06}" destId="{52ADD28B-4229-4FB4-B33A-44CDDF875A10}" srcOrd="0" destOrd="0" presId="urn:microsoft.com/office/officeart/2005/8/layout/vProcess5"/>
    <dgm:cxn modelId="{443DD2F3-5F2D-45A2-B174-76A97F75866F}" type="presOf" srcId="{88786B2D-A435-4B01-A022-24744BCA03A2}" destId="{59D85823-BCD7-4887-9677-B6F43779243A}" srcOrd="1" destOrd="0" presId="urn:microsoft.com/office/officeart/2005/8/layout/vProcess5"/>
    <dgm:cxn modelId="{69614AE2-0A2D-4C45-B14B-7DF8EC7337C7}" type="presParOf" srcId="{52ADD28B-4229-4FB4-B33A-44CDDF875A10}" destId="{A8991F9D-AEAA-4ACB-9ED2-50B5AB9B8F63}" srcOrd="0" destOrd="0" presId="urn:microsoft.com/office/officeart/2005/8/layout/vProcess5"/>
    <dgm:cxn modelId="{C9345A1E-E046-4635-AE16-2CAA3090BF33}" type="presParOf" srcId="{52ADD28B-4229-4FB4-B33A-44CDDF875A10}" destId="{0A455395-F737-43BF-85B8-5E8C794B6962}" srcOrd="1" destOrd="0" presId="urn:microsoft.com/office/officeart/2005/8/layout/vProcess5"/>
    <dgm:cxn modelId="{E59843D6-85A8-453B-9A32-16975C083B82}" type="presParOf" srcId="{52ADD28B-4229-4FB4-B33A-44CDDF875A10}" destId="{78A60682-EBA6-4C5D-AAB9-6AECA727D6D2}" srcOrd="2" destOrd="0" presId="urn:microsoft.com/office/officeart/2005/8/layout/vProcess5"/>
    <dgm:cxn modelId="{09F5A668-AC5F-47A8-9897-3DD169669ABC}" type="presParOf" srcId="{52ADD28B-4229-4FB4-B33A-44CDDF875A10}" destId="{26717FFC-33DD-4C91-B6F4-8EC7F3A221FD}" srcOrd="3" destOrd="0" presId="urn:microsoft.com/office/officeart/2005/8/layout/vProcess5"/>
    <dgm:cxn modelId="{3AEF8B45-BC80-46C5-BE4B-6B2C62958ED7}" type="presParOf" srcId="{52ADD28B-4229-4FB4-B33A-44CDDF875A10}" destId="{A82C6D17-4B8F-446B-AE75-5CB49F520C97}" srcOrd="4" destOrd="0" presId="urn:microsoft.com/office/officeart/2005/8/layout/vProcess5"/>
    <dgm:cxn modelId="{D4866800-F66C-40FA-9B68-9075D1DA1488}" type="presParOf" srcId="{52ADD28B-4229-4FB4-B33A-44CDDF875A10}" destId="{7E1CF695-0D25-472B-880C-BA9A7AC7FFA8}" srcOrd="5" destOrd="0" presId="urn:microsoft.com/office/officeart/2005/8/layout/vProcess5"/>
    <dgm:cxn modelId="{D8D71B44-677D-46C9-BE03-72D554384F19}" type="presParOf" srcId="{52ADD28B-4229-4FB4-B33A-44CDDF875A10}" destId="{34743634-94F0-4989-99EF-2C4886C43A6F}" srcOrd="6" destOrd="0" presId="urn:microsoft.com/office/officeart/2005/8/layout/vProcess5"/>
    <dgm:cxn modelId="{4C35950E-BBFC-4DA5-B80C-8EC1081B61F7}" type="presParOf" srcId="{52ADD28B-4229-4FB4-B33A-44CDDF875A10}" destId="{D4437A0A-0267-4B86-865D-4CFBCB4DCC96}" srcOrd="7" destOrd="0" presId="urn:microsoft.com/office/officeart/2005/8/layout/vProcess5"/>
    <dgm:cxn modelId="{6011BF3E-4744-4033-991B-375C16CF1C76}" type="presParOf" srcId="{52ADD28B-4229-4FB4-B33A-44CDDF875A10}" destId="{05E12844-5C2C-4BE0-9DB9-71699172E99F}" srcOrd="8" destOrd="0" presId="urn:microsoft.com/office/officeart/2005/8/layout/vProcess5"/>
    <dgm:cxn modelId="{E90E2CB4-8249-44FE-B8C9-669C1597B7F6}" type="presParOf" srcId="{52ADD28B-4229-4FB4-B33A-44CDDF875A10}" destId="{909A17F5-6A17-4326-9017-AA4BC1540389}" srcOrd="9" destOrd="0" presId="urn:microsoft.com/office/officeart/2005/8/layout/vProcess5"/>
    <dgm:cxn modelId="{63CC8FBE-ADDA-4D7B-ABEE-44B4FE881C9B}" type="presParOf" srcId="{52ADD28B-4229-4FB4-B33A-44CDDF875A10}" destId="{59D85823-BCD7-4887-9677-B6F43779243A}" srcOrd="10" destOrd="0" presId="urn:microsoft.com/office/officeart/2005/8/layout/vProcess5"/>
    <dgm:cxn modelId="{EBDB95B7-E23D-4C7A-9178-63D585B9506B}" type="presParOf" srcId="{52ADD28B-4229-4FB4-B33A-44CDDF875A10}" destId="{6A009A23-76BB-4C71-B181-12CC91C7217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1F0DA-C6D2-4A27-9F90-07C4FCA6A423}" type="doc">
      <dgm:prSet loTypeId="urn:microsoft.com/office/officeart/2018/layout/CircleProcess" loCatId="simpleprocesssa" qsTypeId="urn:microsoft.com/office/officeart/2005/8/quickstyle/simple1" qsCatId="simple" csTypeId="urn:microsoft.com/office/officeart/2005/8/colors/accent1_2" csCatId="accent1"/>
      <dgm:spPr/>
      <dgm:t>
        <a:bodyPr/>
        <a:lstStyle/>
        <a:p>
          <a:endParaRPr lang="en-US"/>
        </a:p>
      </dgm:t>
    </dgm:pt>
    <dgm:pt modelId="{0DA7B6CB-F272-44D4-8001-BB037AD44B47}">
      <dgm:prSet/>
      <dgm:spPr/>
      <dgm:t>
        <a:bodyPr/>
        <a:lstStyle/>
        <a:p>
          <a:r>
            <a:rPr lang="en-US"/>
            <a:t>Các bước của lưu đồ giải thuật mạch chính</a:t>
          </a:r>
        </a:p>
      </dgm:t>
    </dgm:pt>
    <dgm:pt modelId="{F492326A-DB98-45C2-B047-944C364241F1}" type="parTrans" cxnId="{5B280236-F4F1-43FF-9999-B689716BA421}">
      <dgm:prSet/>
      <dgm:spPr/>
      <dgm:t>
        <a:bodyPr/>
        <a:lstStyle/>
        <a:p>
          <a:endParaRPr lang="en-US"/>
        </a:p>
      </dgm:t>
    </dgm:pt>
    <dgm:pt modelId="{0CA8CACC-0589-40AA-BDF3-B22FA60FD71F}" type="sibTrans" cxnId="{5B280236-F4F1-43FF-9999-B689716BA421}">
      <dgm:prSet/>
      <dgm:spPr/>
      <dgm:t>
        <a:bodyPr/>
        <a:lstStyle/>
        <a:p>
          <a:endParaRPr lang="en-US"/>
        </a:p>
      </dgm:t>
    </dgm:pt>
    <dgm:pt modelId="{FE8E4A3D-3084-47D0-A7DE-432D79549E66}">
      <dgm:prSet/>
      <dgm:spPr/>
      <dgm:t>
        <a:bodyPr/>
        <a:lstStyle/>
        <a:p>
          <a:r>
            <a:rPr lang="en-US"/>
            <a:t>·- Bước 1:Cài đặt thư viện cho Arduino,thư viện wifi,timer,ESP32</a:t>
          </a:r>
        </a:p>
      </dgm:t>
    </dgm:pt>
    <dgm:pt modelId="{223F3EB3-3481-4406-B1BE-6B0E913AAED8}" type="parTrans" cxnId="{D648D84F-B6F1-4BE9-ABFF-AC6C6F573924}">
      <dgm:prSet/>
      <dgm:spPr/>
      <dgm:t>
        <a:bodyPr/>
        <a:lstStyle/>
        <a:p>
          <a:endParaRPr lang="en-US"/>
        </a:p>
      </dgm:t>
    </dgm:pt>
    <dgm:pt modelId="{7099A7EC-DB67-48C8-9A4D-59E310804EB7}" type="sibTrans" cxnId="{D648D84F-B6F1-4BE9-ABFF-AC6C6F573924}">
      <dgm:prSet/>
      <dgm:spPr/>
      <dgm:t>
        <a:bodyPr/>
        <a:lstStyle/>
        <a:p>
          <a:endParaRPr lang="en-US"/>
        </a:p>
      </dgm:t>
    </dgm:pt>
    <dgm:pt modelId="{5CC6F132-C3DB-4310-8676-9F9F5D8BD9E8}">
      <dgm:prSet/>
      <dgm:spPr/>
      <dgm:t>
        <a:bodyPr/>
        <a:lstStyle/>
        <a:p>
          <a:r>
            <a:rPr lang="en-US"/>
            <a:t>·- Bước 2: sẽ sử dụng auth token mà Blynk gửi về để kết nối Arduino với Blynk</a:t>
          </a:r>
        </a:p>
      </dgm:t>
    </dgm:pt>
    <dgm:pt modelId="{9D757708-54A7-413F-901C-10EC63CAE56C}" type="parTrans" cxnId="{C06C26A2-E305-47CA-9954-1B7CD486B273}">
      <dgm:prSet/>
      <dgm:spPr/>
      <dgm:t>
        <a:bodyPr/>
        <a:lstStyle/>
        <a:p>
          <a:endParaRPr lang="en-US"/>
        </a:p>
      </dgm:t>
    </dgm:pt>
    <dgm:pt modelId="{6409F61F-61E5-4C7B-B6E0-B4D247DB5158}" type="sibTrans" cxnId="{C06C26A2-E305-47CA-9954-1B7CD486B273}">
      <dgm:prSet/>
      <dgm:spPr/>
      <dgm:t>
        <a:bodyPr/>
        <a:lstStyle/>
        <a:p>
          <a:endParaRPr lang="en-US"/>
        </a:p>
      </dgm:t>
    </dgm:pt>
    <dgm:pt modelId="{0B3862B6-6E1C-45BA-965C-EA828424D622}">
      <dgm:prSet/>
      <dgm:spPr/>
      <dgm:t>
        <a:bodyPr/>
        <a:lstStyle/>
        <a:p>
          <a:r>
            <a:rPr lang="en-US"/>
            <a:t>·- Bước 3: Thiết lập tên đăng nhập và mật khẩu wifi</a:t>
          </a:r>
        </a:p>
      </dgm:t>
    </dgm:pt>
    <dgm:pt modelId="{F0B8A3B5-C4C9-406F-89A4-67CE800CCF3A}" type="parTrans" cxnId="{A39F60E3-8D5A-4C08-9DAE-B2018AB20FFD}">
      <dgm:prSet/>
      <dgm:spPr/>
      <dgm:t>
        <a:bodyPr/>
        <a:lstStyle/>
        <a:p>
          <a:endParaRPr lang="en-US"/>
        </a:p>
      </dgm:t>
    </dgm:pt>
    <dgm:pt modelId="{2FEA6514-283A-4AFD-BF36-28DC05504D24}" type="sibTrans" cxnId="{A39F60E3-8D5A-4C08-9DAE-B2018AB20FFD}">
      <dgm:prSet/>
      <dgm:spPr/>
      <dgm:t>
        <a:bodyPr/>
        <a:lstStyle/>
        <a:p>
          <a:endParaRPr lang="en-US"/>
        </a:p>
      </dgm:t>
    </dgm:pt>
    <dgm:pt modelId="{12866B3F-279E-4D85-AF6C-B6DF83E9BCB4}">
      <dgm:prSet/>
      <dgm:spPr/>
      <dgm:t>
        <a:bodyPr/>
        <a:lstStyle/>
        <a:p>
          <a:r>
            <a:rPr lang="en-US"/>
            <a:t>·- Bước 4: khai báo đầu ra của Led</a:t>
          </a:r>
        </a:p>
      </dgm:t>
    </dgm:pt>
    <dgm:pt modelId="{D147FAB5-105F-4A2B-AEFF-7CD30A3EBDCA}" type="parTrans" cxnId="{A261C4DE-D638-4C88-B1D0-620E3685EDA8}">
      <dgm:prSet/>
      <dgm:spPr/>
      <dgm:t>
        <a:bodyPr/>
        <a:lstStyle/>
        <a:p>
          <a:endParaRPr lang="en-US"/>
        </a:p>
      </dgm:t>
    </dgm:pt>
    <dgm:pt modelId="{792ACB5F-19C8-43AD-B718-F6CD66FDCE32}" type="sibTrans" cxnId="{A261C4DE-D638-4C88-B1D0-620E3685EDA8}">
      <dgm:prSet/>
      <dgm:spPr/>
      <dgm:t>
        <a:bodyPr/>
        <a:lstStyle/>
        <a:p>
          <a:endParaRPr lang="en-US"/>
        </a:p>
      </dgm:t>
    </dgm:pt>
    <dgm:pt modelId="{2B25332E-4302-4116-B5B8-7B3EB94834D7}">
      <dgm:prSet/>
      <dgm:spPr/>
      <dgm:t>
        <a:bodyPr/>
        <a:lstStyle/>
        <a:p>
          <a:r>
            <a:rPr lang="en-US"/>
            <a:t>·- Bước 5: Xác định thời gian gửi dữ liệu lên server Blynk, 1s gửi dữ liệu 1 lần</a:t>
          </a:r>
        </a:p>
      </dgm:t>
    </dgm:pt>
    <dgm:pt modelId="{64887064-4E83-4D57-8F91-825EC465D3F1}" type="parTrans" cxnId="{E48EA632-EEB7-427F-8AD4-07E69842670B}">
      <dgm:prSet/>
      <dgm:spPr/>
      <dgm:t>
        <a:bodyPr/>
        <a:lstStyle/>
        <a:p>
          <a:endParaRPr lang="en-US"/>
        </a:p>
      </dgm:t>
    </dgm:pt>
    <dgm:pt modelId="{7B17C62D-C335-4518-B513-6A057A1D5DB2}" type="sibTrans" cxnId="{E48EA632-EEB7-427F-8AD4-07E69842670B}">
      <dgm:prSet/>
      <dgm:spPr/>
      <dgm:t>
        <a:bodyPr/>
        <a:lstStyle/>
        <a:p>
          <a:endParaRPr lang="en-US"/>
        </a:p>
      </dgm:t>
    </dgm:pt>
    <dgm:pt modelId="{A14E1A1F-C5F8-42E4-AE81-6BBC55099F8F}" type="pres">
      <dgm:prSet presAssocID="{BCE1F0DA-C6D2-4A27-9F90-07C4FCA6A423}" presName="Name0" presStyleCnt="0">
        <dgm:presLayoutVars>
          <dgm:chMax val="11"/>
          <dgm:chPref val="11"/>
          <dgm:dir/>
          <dgm:resizeHandles/>
        </dgm:presLayoutVars>
      </dgm:prSet>
      <dgm:spPr/>
    </dgm:pt>
    <dgm:pt modelId="{22972C84-BB87-4476-933B-E1C6301CD235}" type="pres">
      <dgm:prSet presAssocID="{2B25332E-4302-4116-B5B8-7B3EB94834D7}" presName="Accent6" presStyleCnt="0"/>
      <dgm:spPr/>
    </dgm:pt>
    <dgm:pt modelId="{2F327F8B-684D-4B49-B571-E1227A3A0BEB}" type="pres">
      <dgm:prSet presAssocID="{2B25332E-4302-4116-B5B8-7B3EB94834D7}" presName="Accent" presStyleLbl="node1" presStyleIdx="0" presStyleCnt="12"/>
      <dgm:spPr/>
    </dgm:pt>
    <dgm:pt modelId="{23EF3564-08F1-4C2E-8B24-475E0B76638C}" type="pres">
      <dgm:prSet presAssocID="{2B25332E-4302-4116-B5B8-7B3EB94834D7}" presName="ParentBackground6" presStyleCnt="0"/>
      <dgm:spPr/>
    </dgm:pt>
    <dgm:pt modelId="{3B311D59-FF10-43E1-817A-E95CD671250B}" type="pres">
      <dgm:prSet presAssocID="{2B25332E-4302-4116-B5B8-7B3EB94834D7}" presName="ParentBackground" presStyleLbl="node1" presStyleIdx="1" presStyleCnt="12"/>
      <dgm:spPr/>
    </dgm:pt>
    <dgm:pt modelId="{3FAF1F60-5260-4D65-AF32-685E7E481EF5}" type="pres">
      <dgm:prSet presAssocID="{2B25332E-4302-4116-B5B8-7B3EB94834D7}" presName="Parent6" presStyleLbl="fgAcc0" presStyleIdx="0" presStyleCnt="0">
        <dgm:presLayoutVars>
          <dgm:chMax val="1"/>
          <dgm:chPref val="1"/>
          <dgm:bulletEnabled val="1"/>
        </dgm:presLayoutVars>
      </dgm:prSet>
      <dgm:spPr/>
    </dgm:pt>
    <dgm:pt modelId="{C236DEFC-9D2E-48AA-9141-B21BA06A64B0}" type="pres">
      <dgm:prSet presAssocID="{12866B3F-279E-4D85-AF6C-B6DF83E9BCB4}" presName="Accent5" presStyleCnt="0"/>
      <dgm:spPr/>
    </dgm:pt>
    <dgm:pt modelId="{9C8514AE-C626-40DF-808D-11BFBC43EDD7}" type="pres">
      <dgm:prSet presAssocID="{12866B3F-279E-4D85-AF6C-B6DF83E9BCB4}" presName="Accent" presStyleLbl="node1" presStyleIdx="2" presStyleCnt="12"/>
      <dgm:spPr/>
    </dgm:pt>
    <dgm:pt modelId="{E1EE2C6B-CD99-4268-B63A-4C6998BA8D0D}" type="pres">
      <dgm:prSet presAssocID="{12866B3F-279E-4D85-AF6C-B6DF83E9BCB4}" presName="ParentBackground5" presStyleCnt="0"/>
      <dgm:spPr/>
    </dgm:pt>
    <dgm:pt modelId="{3B71E0A1-5B0E-44C2-9C3F-F53F4C6F014A}" type="pres">
      <dgm:prSet presAssocID="{12866B3F-279E-4D85-AF6C-B6DF83E9BCB4}" presName="ParentBackground" presStyleLbl="node1" presStyleIdx="3" presStyleCnt="12"/>
      <dgm:spPr/>
    </dgm:pt>
    <dgm:pt modelId="{AC52079B-C08B-4654-BE47-50A36478C7AE}" type="pres">
      <dgm:prSet presAssocID="{12866B3F-279E-4D85-AF6C-B6DF83E9BCB4}" presName="Parent5" presStyleLbl="fgAcc0" presStyleIdx="0" presStyleCnt="0">
        <dgm:presLayoutVars>
          <dgm:chMax val="1"/>
          <dgm:chPref val="1"/>
          <dgm:bulletEnabled val="1"/>
        </dgm:presLayoutVars>
      </dgm:prSet>
      <dgm:spPr/>
    </dgm:pt>
    <dgm:pt modelId="{8BE3C6F6-152F-4150-BA25-C6B608979937}" type="pres">
      <dgm:prSet presAssocID="{0B3862B6-6E1C-45BA-965C-EA828424D622}" presName="Accent4" presStyleCnt="0"/>
      <dgm:spPr/>
    </dgm:pt>
    <dgm:pt modelId="{E096263D-2126-47CD-9449-947971F8108D}" type="pres">
      <dgm:prSet presAssocID="{0B3862B6-6E1C-45BA-965C-EA828424D622}" presName="Accent" presStyleLbl="node1" presStyleIdx="4" presStyleCnt="12"/>
      <dgm:spPr/>
    </dgm:pt>
    <dgm:pt modelId="{3DB21994-253A-4111-B8DA-D2E666932C46}" type="pres">
      <dgm:prSet presAssocID="{0B3862B6-6E1C-45BA-965C-EA828424D622}" presName="ParentBackground4" presStyleCnt="0"/>
      <dgm:spPr/>
    </dgm:pt>
    <dgm:pt modelId="{C92B0003-CF92-461A-905B-22BAAAB7D227}" type="pres">
      <dgm:prSet presAssocID="{0B3862B6-6E1C-45BA-965C-EA828424D622}" presName="ParentBackground" presStyleLbl="node1" presStyleIdx="5" presStyleCnt="12"/>
      <dgm:spPr/>
    </dgm:pt>
    <dgm:pt modelId="{E69A254A-875C-465B-90A3-1702C1364C23}" type="pres">
      <dgm:prSet presAssocID="{0B3862B6-6E1C-45BA-965C-EA828424D622}" presName="Parent4" presStyleLbl="fgAcc0" presStyleIdx="0" presStyleCnt="0">
        <dgm:presLayoutVars>
          <dgm:chMax val="1"/>
          <dgm:chPref val="1"/>
          <dgm:bulletEnabled val="1"/>
        </dgm:presLayoutVars>
      </dgm:prSet>
      <dgm:spPr/>
    </dgm:pt>
    <dgm:pt modelId="{BD849CFE-9842-4402-962D-F0ACD467DBE7}" type="pres">
      <dgm:prSet presAssocID="{5CC6F132-C3DB-4310-8676-9F9F5D8BD9E8}" presName="Accent3" presStyleCnt="0"/>
      <dgm:spPr/>
    </dgm:pt>
    <dgm:pt modelId="{E4591B09-CCD4-4F51-84BC-7FF4719DF084}" type="pres">
      <dgm:prSet presAssocID="{5CC6F132-C3DB-4310-8676-9F9F5D8BD9E8}" presName="Accent" presStyleLbl="node1" presStyleIdx="6" presStyleCnt="12"/>
      <dgm:spPr/>
    </dgm:pt>
    <dgm:pt modelId="{765E0B3E-7945-4CA7-88C5-09778782986E}" type="pres">
      <dgm:prSet presAssocID="{5CC6F132-C3DB-4310-8676-9F9F5D8BD9E8}" presName="ParentBackground3" presStyleCnt="0"/>
      <dgm:spPr/>
    </dgm:pt>
    <dgm:pt modelId="{5D2565B8-E5B5-406D-B5B9-FA9311F9E227}" type="pres">
      <dgm:prSet presAssocID="{5CC6F132-C3DB-4310-8676-9F9F5D8BD9E8}" presName="ParentBackground" presStyleLbl="node1" presStyleIdx="7" presStyleCnt="12"/>
      <dgm:spPr/>
    </dgm:pt>
    <dgm:pt modelId="{3DCF92AF-D15B-4CC5-83EB-DC373C11DA87}" type="pres">
      <dgm:prSet presAssocID="{5CC6F132-C3DB-4310-8676-9F9F5D8BD9E8}" presName="Parent3" presStyleLbl="fgAcc0" presStyleIdx="0" presStyleCnt="0">
        <dgm:presLayoutVars>
          <dgm:chMax val="1"/>
          <dgm:chPref val="1"/>
          <dgm:bulletEnabled val="1"/>
        </dgm:presLayoutVars>
      </dgm:prSet>
      <dgm:spPr/>
    </dgm:pt>
    <dgm:pt modelId="{2F7A7F5C-1451-4BAA-85A8-B9BEE5176E81}" type="pres">
      <dgm:prSet presAssocID="{FE8E4A3D-3084-47D0-A7DE-432D79549E66}" presName="Accent2" presStyleCnt="0"/>
      <dgm:spPr/>
    </dgm:pt>
    <dgm:pt modelId="{D1E67764-54C8-4E4D-A1A4-410511E57813}" type="pres">
      <dgm:prSet presAssocID="{FE8E4A3D-3084-47D0-A7DE-432D79549E66}" presName="Accent" presStyleLbl="node1" presStyleIdx="8" presStyleCnt="12"/>
      <dgm:spPr/>
    </dgm:pt>
    <dgm:pt modelId="{275DAB56-FD9D-4716-A45E-6F3F2381D676}" type="pres">
      <dgm:prSet presAssocID="{FE8E4A3D-3084-47D0-A7DE-432D79549E66}" presName="ParentBackground2" presStyleCnt="0"/>
      <dgm:spPr/>
    </dgm:pt>
    <dgm:pt modelId="{A3278EE8-E131-4123-A10B-F3116651B1CA}" type="pres">
      <dgm:prSet presAssocID="{FE8E4A3D-3084-47D0-A7DE-432D79549E66}" presName="ParentBackground" presStyleLbl="node1" presStyleIdx="9" presStyleCnt="12"/>
      <dgm:spPr/>
    </dgm:pt>
    <dgm:pt modelId="{B6A0FDB6-CEC5-4C56-A5FD-79B5FBBBB09E}" type="pres">
      <dgm:prSet presAssocID="{FE8E4A3D-3084-47D0-A7DE-432D79549E66}" presName="Parent2" presStyleLbl="fgAcc0" presStyleIdx="0" presStyleCnt="0">
        <dgm:presLayoutVars>
          <dgm:chMax val="1"/>
          <dgm:chPref val="1"/>
          <dgm:bulletEnabled val="1"/>
        </dgm:presLayoutVars>
      </dgm:prSet>
      <dgm:spPr/>
    </dgm:pt>
    <dgm:pt modelId="{461775F8-EBFF-4415-B731-E7D7FEFA98DF}" type="pres">
      <dgm:prSet presAssocID="{0DA7B6CB-F272-44D4-8001-BB037AD44B47}" presName="Accent1" presStyleCnt="0"/>
      <dgm:spPr/>
    </dgm:pt>
    <dgm:pt modelId="{6C27B6FE-EF92-4D8C-ABD8-4274E3CA9EE3}" type="pres">
      <dgm:prSet presAssocID="{0DA7B6CB-F272-44D4-8001-BB037AD44B47}" presName="Accent" presStyleLbl="node1" presStyleIdx="10" presStyleCnt="12"/>
      <dgm:spPr/>
    </dgm:pt>
    <dgm:pt modelId="{EE1871D5-5788-47CC-97BB-E8037EC40F8E}" type="pres">
      <dgm:prSet presAssocID="{0DA7B6CB-F272-44D4-8001-BB037AD44B47}" presName="ParentBackground1" presStyleCnt="0"/>
      <dgm:spPr/>
    </dgm:pt>
    <dgm:pt modelId="{C1D00393-0A0B-4AA9-9A91-E1147CB52C0B}" type="pres">
      <dgm:prSet presAssocID="{0DA7B6CB-F272-44D4-8001-BB037AD44B47}" presName="ParentBackground" presStyleLbl="node1" presStyleIdx="11" presStyleCnt="12"/>
      <dgm:spPr/>
    </dgm:pt>
    <dgm:pt modelId="{796376C2-8EA1-4F29-A3C0-A09B4B37BA49}" type="pres">
      <dgm:prSet presAssocID="{0DA7B6CB-F272-44D4-8001-BB037AD44B47}" presName="Parent1" presStyleLbl="fgAcc0" presStyleIdx="0" presStyleCnt="0">
        <dgm:presLayoutVars>
          <dgm:chMax val="1"/>
          <dgm:chPref val="1"/>
          <dgm:bulletEnabled val="1"/>
        </dgm:presLayoutVars>
      </dgm:prSet>
      <dgm:spPr/>
    </dgm:pt>
  </dgm:ptLst>
  <dgm:cxnLst>
    <dgm:cxn modelId="{FC0EB81D-6789-4CB4-8636-15393273DE89}" type="presOf" srcId="{0B3862B6-6E1C-45BA-965C-EA828424D622}" destId="{C92B0003-CF92-461A-905B-22BAAAB7D227}" srcOrd="0" destOrd="0" presId="urn:microsoft.com/office/officeart/2018/layout/CircleProcess"/>
    <dgm:cxn modelId="{9E8D1D30-0F33-49FB-91C3-EA18DE68E675}" type="presOf" srcId="{0B3862B6-6E1C-45BA-965C-EA828424D622}" destId="{E69A254A-875C-465B-90A3-1702C1364C23}" srcOrd="1" destOrd="0" presId="urn:microsoft.com/office/officeart/2018/layout/CircleProcess"/>
    <dgm:cxn modelId="{E48EA632-EEB7-427F-8AD4-07E69842670B}" srcId="{BCE1F0DA-C6D2-4A27-9F90-07C4FCA6A423}" destId="{2B25332E-4302-4116-B5B8-7B3EB94834D7}" srcOrd="5" destOrd="0" parTransId="{64887064-4E83-4D57-8F91-825EC465D3F1}" sibTransId="{7B17C62D-C335-4518-B513-6A057A1D5DB2}"/>
    <dgm:cxn modelId="{321D8A35-54B1-4BD4-87BF-C5D5946E7464}" type="presOf" srcId="{5CC6F132-C3DB-4310-8676-9F9F5D8BD9E8}" destId="{3DCF92AF-D15B-4CC5-83EB-DC373C11DA87}" srcOrd="1" destOrd="0" presId="urn:microsoft.com/office/officeart/2018/layout/CircleProcess"/>
    <dgm:cxn modelId="{5B280236-F4F1-43FF-9999-B689716BA421}" srcId="{BCE1F0DA-C6D2-4A27-9F90-07C4FCA6A423}" destId="{0DA7B6CB-F272-44D4-8001-BB037AD44B47}" srcOrd="0" destOrd="0" parTransId="{F492326A-DB98-45C2-B047-944C364241F1}" sibTransId="{0CA8CACC-0589-40AA-BDF3-B22FA60FD71F}"/>
    <dgm:cxn modelId="{C81E583F-1C1F-44CE-9D97-2F1D5F6E84AE}" type="presOf" srcId="{FE8E4A3D-3084-47D0-A7DE-432D79549E66}" destId="{B6A0FDB6-CEC5-4C56-A5FD-79B5FBBBB09E}" srcOrd="1" destOrd="0" presId="urn:microsoft.com/office/officeart/2018/layout/CircleProcess"/>
    <dgm:cxn modelId="{D648D84F-B6F1-4BE9-ABFF-AC6C6F573924}" srcId="{BCE1F0DA-C6D2-4A27-9F90-07C4FCA6A423}" destId="{FE8E4A3D-3084-47D0-A7DE-432D79549E66}" srcOrd="1" destOrd="0" parTransId="{223F3EB3-3481-4406-B1BE-6B0E913AAED8}" sibTransId="{7099A7EC-DB67-48C8-9A4D-59E310804EB7}"/>
    <dgm:cxn modelId="{9FA9BF54-FC58-4E0D-A8A0-F93F0C0E9020}" type="presOf" srcId="{2B25332E-4302-4116-B5B8-7B3EB94834D7}" destId="{3FAF1F60-5260-4D65-AF32-685E7E481EF5}" srcOrd="1" destOrd="0" presId="urn:microsoft.com/office/officeart/2018/layout/CircleProcess"/>
    <dgm:cxn modelId="{071EB757-7359-4181-BDC4-0550AA34C3FF}" type="presOf" srcId="{BCE1F0DA-C6D2-4A27-9F90-07C4FCA6A423}" destId="{A14E1A1F-C5F8-42E4-AE81-6BBC55099F8F}" srcOrd="0" destOrd="0" presId="urn:microsoft.com/office/officeart/2018/layout/CircleProcess"/>
    <dgm:cxn modelId="{21CD9D79-5F2D-429E-880F-87EDC2BAD03C}" type="presOf" srcId="{2B25332E-4302-4116-B5B8-7B3EB94834D7}" destId="{3B311D59-FF10-43E1-817A-E95CD671250B}" srcOrd="0" destOrd="0" presId="urn:microsoft.com/office/officeart/2018/layout/CircleProcess"/>
    <dgm:cxn modelId="{42412887-0BCF-444D-9A07-7F34456587B9}" type="presOf" srcId="{12866B3F-279E-4D85-AF6C-B6DF83E9BCB4}" destId="{3B71E0A1-5B0E-44C2-9C3F-F53F4C6F014A}" srcOrd="0" destOrd="0" presId="urn:microsoft.com/office/officeart/2018/layout/CircleProcess"/>
    <dgm:cxn modelId="{C06C26A2-E305-47CA-9954-1B7CD486B273}" srcId="{BCE1F0DA-C6D2-4A27-9F90-07C4FCA6A423}" destId="{5CC6F132-C3DB-4310-8676-9F9F5D8BD9E8}" srcOrd="2" destOrd="0" parTransId="{9D757708-54A7-413F-901C-10EC63CAE56C}" sibTransId="{6409F61F-61E5-4C7B-B6E0-B4D247DB5158}"/>
    <dgm:cxn modelId="{9F5237A4-AEA0-4393-8DBA-24EBC70D69CC}" type="presOf" srcId="{12866B3F-279E-4D85-AF6C-B6DF83E9BCB4}" destId="{AC52079B-C08B-4654-BE47-50A36478C7AE}" srcOrd="1" destOrd="0" presId="urn:microsoft.com/office/officeart/2018/layout/CircleProcess"/>
    <dgm:cxn modelId="{B712D4C1-1C71-43E6-A6B2-17E1A9B3F480}" type="presOf" srcId="{FE8E4A3D-3084-47D0-A7DE-432D79549E66}" destId="{A3278EE8-E131-4123-A10B-F3116651B1CA}" srcOrd="0" destOrd="0" presId="urn:microsoft.com/office/officeart/2018/layout/CircleProcess"/>
    <dgm:cxn modelId="{A261C4DE-D638-4C88-B1D0-620E3685EDA8}" srcId="{BCE1F0DA-C6D2-4A27-9F90-07C4FCA6A423}" destId="{12866B3F-279E-4D85-AF6C-B6DF83E9BCB4}" srcOrd="4" destOrd="0" parTransId="{D147FAB5-105F-4A2B-AEFF-7CD30A3EBDCA}" sibTransId="{792ACB5F-19C8-43AD-B718-F6CD66FDCE32}"/>
    <dgm:cxn modelId="{ADCA1AE3-14FF-4E90-AB63-1A3BA251510F}" type="presOf" srcId="{0DA7B6CB-F272-44D4-8001-BB037AD44B47}" destId="{C1D00393-0A0B-4AA9-9A91-E1147CB52C0B}" srcOrd="0" destOrd="0" presId="urn:microsoft.com/office/officeart/2018/layout/CircleProcess"/>
    <dgm:cxn modelId="{A39F60E3-8D5A-4C08-9DAE-B2018AB20FFD}" srcId="{BCE1F0DA-C6D2-4A27-9F90-07C4FCA6A423}" destId="{0B3862B6-6E1C-45BA-965C-EA828424D622}" srcOrd="3" destOrd="0" parTransId="{F0B8A3B5-C4C9-406F-89A4-67CE800CCF3A}" sibTransId="{2FEA6514-283A-4AFD-BF36-28DC05504D24}"/>
    <dgm:cxn modelId="{6CA0A9E7-274A-4D64-BCF0-3B3DC715F274}" type="presOf" srcId="{5CC6F132-C3DB-4310-8676-9F9F5D8BD9E8}" destId="{5D2565B8-E5B5-406D-B5B9-FA9311F9E227}" srcOrd="0" destOrd="0" presId="urn:microsoft.com/office/officeart/2018/layout/CircleProcess"/>
    <dgm:cxn modelId="{EF667AF5-926A-40D1-B22B-8E7F7653687B}" type="presOf" srcId="{0DA7B6CB-F272-44D4-8001-BB037AD44B47}" destId="{796376C2-8EA1-4F29-A3C0-A09B4B37BA49}" srcOrd="1" destOrd="0" presId="urn:microsoft.com/office/officeart/2018/layout/CircleProcess"/>
    <dgm:cxn modelId="{382A4A2B-E517-44B9-A542-85750D7212A9}" type="presParOf" srcId="{A14E1A1F-C5F8-42E4-AE81-6BBC55099F8F}" destId="{22972C84-BB87-4476-933B-E1C6301CD235}" srcOrd="0" destOrd="0" presId="urn:microsoft.com/office/officeart/2018/layout/CircleProcess"/>
    <dgm:cxn modelId="{10B19838-9319-4A28-99CF-6DA7C53A2988}" type="presParOf" srcId="{22972C84-BB87-4476-933B-E1C6301CD235}" destId="{2F327F8B-684D-4B49-B571-E1227A3A0BEB}" srcOrd="0" destOrd="0" presId="urn:microsoft.com/office/officeart/2018/layout/CircleProcess"/>
    <dgm:cxn modelId="{43D462AF-AF2A-4017-8BF4-E79AF13B59E4}" type="presParOf" srcId="{A14E1A1F-C5F8-42E4-AE81-6BBC55099F8F}" destId="{23EF3564-08F1-4C2E-8B24-475E0B76638C}" srcOrd="1" destOrd="0" presId="urn:microsoft.com/office/officeart/2018/layout/CircleProcess"/>
    <dgm:cxn modelId="{D107E0C0-E58C-4C41-B7F2-CFB246133302}" type="presParOf" srcId="{23EF3564-08F1-4C2E-8B24-475E0B76638C}" destId="{3B311D59-FF10-43E1-817A-E95CD671250B}" srcOrd="0" destOrd="0" presId="urn:microsoft.com/office/officeart/2018/layout/CircleProcess"/>
    <dgm:cxn modelId="{93382183-7661-43A2-94E7-81DBA3FE9C08}" type="presParOf" srcId="{A14E1A1F-C5F8-42E4-AE81-6BBC55099F8F}" destId="{3FAF1F60-5260-4D65-AF32-685E7E481EF5}" srcOrd="2" destOrd="0" presId="urn:microsoft.com/office/officeart/2018/layout/CircleProcess"/>
    <dgm:cxn modelId="{0F5634F2-5BA0-4072-A0B5-A4C3BC0DE701}" type="presParOf" srcId="{A14E1A1F-C5F8-42E4-AE81-6BBC55099F8F}" destId="{C236DEFC-9D2E-48AA-9141-B21BA06A64B0}" srcOrd="3" destOrd="0" presId="urn:microsoft.com/office/officeart/2018/layout/CircleProcess"/>
    <dgm:cxn modelId="{4B45FEC5-A32C-43D4-BCF3-D01498598762}" type="presParOf" srcId="{C236DEFC-9D2E-48AA-9141-B21BA06A64B0}" destId="{9C8514AE-C626-40DF-808D-11BFBC43EDD7}" srcOrd="0" destOrd="0" presId="urn:microsoft.com/office/officeart/2018/layout/CircleProcess"/>
    <dgm:cxn modelId="{4496F68F-ABFB-4C2E-A393-5BC377E56EAD}" type="presParOf" srcId="{A14E1A1F-C5F8-42E4-AE81-6BBC55099F8F}" destId="{E1EE2C6B-CD99-4268-B63A-4C6998BA8D0D}" srcOrd="4" destOrd="0" presId="urn:microsoft.com/office/officeart/2018/layout/CircleProcess"/>
    <dgm:cxn modelId="{6761EF25-8843-4DFE-9BD6-901E41AD18F8}" type="presParOf" srcId="{E1EE2C6B-CD99-4268-B63A-4C6998BA8D0D}" destId="{3B71E0A1-5B0E-44C2-9C3F-F53F4C6F014A}" srcOrd="0" destOrd="0" presId="urn:microsoft.com/office/officeart/2018/layout/CircleProcess"/>
    <dgm:cxn modelId="{86A7BE6F-F306-41F3-8B65-30F1EC6A2898}" type="presParOf" srcId="{A14E1A1F-C5F8-42E4-AE81-6BBC55099F8F}" destId="{AC52079B-C08B-4654-BE47-50A36478C7AE}" srcOrd="5" destOrd="0" presId="urn:microsoft.com/office/officeart/2018/layout/CircleProcess"/>
    <dgm:cxn modelId="{62946221-D83A-4CFB-9675-E5FAFBAE6A4C}" type="presParOf" srcId="{A14E1A1F-C5F8-42E4-AE81-6BBC55099F8F}" destId="{8BE3C6F6-152F-4150-BA25-C6B608979937}" srcOrd="6" destOrd="0" presId="urn:microsoft.com/office/officeart/2018/layout/CircleProcess"/>
    <dgm:cxn modelId="{FEC7F857-2320-4025-8F05-4FE52EA55133}" type="presParOf" srcId="{8BE3C6F6-152F-4150-BA25-C6B608979937}" destId="{E096263D-2126-47CD-9449-947971F8108D}" srcOrd="0" destOrd="0" presId="urn:microsoft.com/office/officeart/2018/layout/CircleProcess"/>
    <dgm:cxn modelId="{2446B0B7-902B-4F50-9BDF-C98B41848DBC}" type="presParOf" srcId="{A14E1A1F-C5F8-42E4-AE81-6BBC55099F8F}" destId="{3DB21994-253A-4111-B8DA-D2E666932C46}" srcOrd="7" destOrd="0" presId="urn:microsoft.com/office/officeart/2018/layout/CircleProcess"/>
    <dgm:cxn modelId="{A9495B15-BCB7-4BE0-A99B-9D5FC10B7AE4}" type="presParOf" srcId="{3DB21994-253A-4111-B8DA-D2E666932C46}" destId="{C92B0003-CF92-461A-905B-22BAAAB7D227}" srcOrd="0" destOrd="0" presId="urn:microsoft.com/office/officeart/2018/layout/CircleProcess"/>
    <dgm:cxn modelId="{069E6CB5-6D6C-431B-A4FB-789D9B6055CE}" type="presParOf" srcId="{A14E1A1F-C5F8-42E4-AE81-6BBC55099F8F}" destId="{E69A254A-875C-465B-90A3-1702C1364C23}" srcOrd="8" destOrd="0" presId="urn:microsoft.com/office/officeart/2018/layout/CircleProcess"/>
    <dgm:cxn modelId="{79FB3B53-716C-437C-A65D-5927AC72A990}" type="presParOf" srcId="{A14E1A1F-C5F8-42E4-AE81-6BBC55099F8F}" destId="{BD849CFE-9842-4402-962D-F0ACD467DBE7}" srcOrd="9" destOrd="0" presId="urn:microsoft.com/office/officeart/2018/layout/CircleProcess"/>
    <dgm:cxn modelId="{70BCB9DF-4C5F-480C-9049-D2E37871BE2C}" type="presParOf" srcId="{BD849CFE-9842-4402-962D-F0ACD467DBE7}" destId="{E4591B09-CCD4-4F51-84BC-7FF4719DF084}" srcOrd="0" destOrd="0" presId="urn:microsoft.com/office/officeart/2018/layout/CircleProcess"/>
    <dgm:cxn modelId="{DE8BB23F-1477-4912-9E59-BF5337911032}" type="presParOf" srcId="{A14E1A1F-C5F8-42E4-AE81-6BBC55099F8F}" destId="{765E0B3E-7945-4CA7-88C5-09778782986E}" srcOrd="10" destOrd="0" presId="urn:microsoft.com/office/officeart/2018/layout/CircleProcess"/>
    <dgm:cxn modelId="{58EF9FB7-684C-4C49-8576-B59AE08B43EE}" type="presParOf" srcId="{765E0B3E-7945-4CA7-88C5-09778782986E}" destId="{5D2565B8-E5B5-406D-B5B9-FA9311F9E227}" srcOrd="0" destOrd="0" presId="urn:microsoft.com/office/officeart/2018/layout/CircleProcess"/>
    <dgm:cxn modelId="{02ECE82E-8B7F-4647-83BD-15E4AB6E0703}" type="presParOf" srcId="{A14E1A1F-C5F8-42E4-AE81-6BBC55099F8F}" destId="{3DCF92AF-D15B-4CC5-83EB-DC373C11DA87}" srcOrd="11" destOrd="0" presId="urn:microsoft.com/office/officeart/2018/layout/CircleProcess"/>
    <dgm:cxn modelId="{4BD4B94E-7A50-4AC1-A05D-FBA416CA45BC}" type="presParOf" srcId="{A14E1A1F-C5F8-42E4-AE81-6BBC55099F8F}" destId="{2F7A7F5C-1451-4BAA-85A8-B9BEE5176E81}" srcOrd="12" destOrd="0" presId="urn:microsoft.com/office/officeart/2018/layout/CircleProcess"/>
    <dgm:cxn modelId="{68D55130-9E2F-4A63-B24E-33CA6EC423CA}" type="presParOf" srcId="{2F7A7F5C-1451-4BAA-85A8-B9BEE5176E81}" destId="{D1E67764-54C8-4E4D-A1A4-410511E57813}" srcOrd="0" destOrd="0" presId="urn:microsoft.com/office/officeart/2018/layout/CircleProcess"/>
    <dgm:cxn modelId="{09B6FCBA-A0CF-4ACC-B6B8-856BD4193409}" type="presParOf" srcId="{A14E1A1F-C5F8-42E4-AE81-6BBC55099F8F}" destId="{275DAB56-FD9D-4716-A45E-6F3F2381D676}" srcOrd="13" destOrd="0" presId="urn:microsoft.com/office/officeart/2018/layout/CircleProcess"/>
    <dgm:cxn modelId="{912A4DF1-38D2-4100-98ED-379073430BB6}" type="presParOf" srcId="{275DAB56-FD9D-4716-A45E-6F3F2381D676}" destId="{A3278EE8-E131-4123-A10B-F3116651B1CA}" srcOrd="0" destOrd="0" presId="urn:microsoft.com/office/officeart/2018/layout/CircleProcess"/>
    <dgm:cxn modelId="{752DF76C-7BA8-46CF-B09D-260C61FBA7C3}" type="presParOf" srcId="{A14E1A1F-C5F8-42E4-AE81-6BBC55099F8F}" destId="{B6A0FDB6-CEC5-4C56-A5FD-79B5FBBBB09E}" srcOrd="14" destOrd="0" presId="urn:microsoft.com/office/officeart/2018/layout/CircleProcess"/>
    <dgm:cxn modelId="{5161FCFF-EC39-40DF-9F76-453456B60586}" type="presParOf" srcId="{A14E1A1F-C5F8-42E4-AE81-6BBC55099F8F}" destId="{461775F8-EBFF-4415-B731-E7D7FEFA98DF}" srcOrd="15" destOrd="0" presId="urn:microsoft.com/office/officeart/2018/layout/CircleProcess"/>
    <dgm:cxn modelId="{8F2FE9BF-F496-4563-999C-B50DDFB95219}" type="presParOf" srcId="{461775F8-EBFF-4415-B731-E7D7FEFA98DF}" destId="{6C27B6FE-EF92-4D8C-ABD8-4274E3CA9EE3}" srcOrd="0" destOrd="0" presId="urn:microsoft.com/office/officeart/2018/layout/CircleProcess"/>
    <dgm:cxn modelId="{F99E5340-023D-4882-B9EA-E8885222C490}" type="presParOf" srcId="{A14E1A1F-C5F8-42E4-AE81-6BBC55099F8F}" destId="{EE1871D5-5788-47CC-97BB-E8037EC40F8E}" srcOrd="16" destOrd="0" presId="urn:microsoft.com/office/officeart/2018/layout/CircleProcess"/>
    <dgm:cxn modelId="{812571F1-B3C0-434B-B34D-168862546241}" type="presParOf" srcId="{EE1871D5-5788-47CC-97BB-E8037EC40F8E}" destId="{C1D00393-0A0B-4AA9-9A91-E1147CB52C0B}" srcOrd="0" destOrd="0" presId="urn:microsoft.com/office/officeart/2018/layout/CircleProcess"/>
    <dgm:cxn modelId="{5F9D11AD-4E3B-4766-B745-2BF3CED5BD42}" type="presParOf" srcId="{A14E1A1F-C5F8-42E4-AE81-6BBC55099F8F}" destId="{796376C2-8EA1-4F29-A3C0-A09B4B37BA49}" srcOrd="17"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21599-365D-446F-A4E5-02082EB6AE0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7FA578-FF66-42EA-98C8-415EA2DFCCB1}">
      <dgm:prSet/>
      <dgm:spPr/>
      <dgm:t>
        <a:bodyPr/>
        <a:lstStyle/>
        <a:p>
          <a:r>
            <a:rPr lang="en-US"/>
            <a:t>- Bước 6: Gửi giá trị đến Blynk với Pin là V1 và n(V1 là input của Blynk với n là giá trị)</a:t>
          </a:r>
        </a:p>
      </dgm:t>
    </dgm:pt>
    <dgm:pt modelId="{131A9CCC-C365-4AE2-8EB5-952706133717}" type="parTrans" cxnId="{426CCBDD-7678-4441-91B6-05F54F94DD29}">
      <dgm:prSet/>
      <dgm:spPr/>
      <dgm:t>
        <a:bodyPr/>
        <a:lstStyle/>
        <a:p>
          <a:endParaRPr lang="en-US"/>
        </a:p>
      </dgm:t>
    </dgm:pt>
    <dgm:pt modelId="{AA19152F-6F40-4526-832E-3297F0713405}" type="sibTrans" cxnId="{426CCBDD-7678-4441-91B6-05F54F94DD29}">
      <dgm:prSet/>
      <dgm:spPr/>
      <dgm:t>
        <a:bodyPr/>
        <a:lstStyle/>
        <a:p>
          <a:endParaRPr lang="en-US"/>
        </a:p>
      </dgm:t>
    </dgm:pt>
    <dgm:pt modelId="{8E04D2A9-A2E8-4618-8B97-29BC73BFBA06}">
      <dgm:prSet/>
      <dgm:spPr/>
      <dgm:t>
        <a:bodyPr/>
        <a:lstStyle/>
        <a:p>
          <a:r>
            <a:rPr lang="en-US"/>
            <a:t>·- Bước 7: n sẽ đọc giá trị của chân 34 (giá trị của cảm biến MQ2)</a:t>
          </a:r>
        </a:p>
      </dgm:t>
    </dgm:pt>
    <dgm:pt modelId="{6FA0E368-C3D8-4437-BE85-150A5C0EDB58}" type="parTrans" cxnId="{A841AA9C-C22D-4F5C-AEC6-07DBC945BE60}">
      <dgm:prSet/>
      <dgm:spPr/>
      <dgm:t>
        <a:bodyPr/>
        <a:lstStyle/>
        <a:p>
          <a:endParaRPr lang="en-US"/>
        </a:p>
      </dgm:t>
    </dgm:pt>
    <dgm:pt modelId="{473349EC-D676-4099-A512-C8AC6A85CD41}" type="sibTrans" cxnId="{A841AA9C-C22D-4F5C-AEC6-07DBC945BE60}">
      <dgm:prSet/>
      <dgm:spPr/>
      <dgm:t>
        <a:bodyPr/>
        <a:lstStyle/>
        <a:p>
          <a:endParaRPr lang="en-US"/>
        </a:p>
      </dgm:t>
    </dgm:pt>
    <dgm:pt modelId="{4C790B54-A79B-44F1-9C41-4D033431CE3F}">
      <dgm:prSet/>
      <dgm:spPr/>
      <dgm:t>
        <a:bodyPr/>
        <a:lstStyle/>
        <a:p>
          <a:r>
            <a:rPr lang="en-US"/>
            <a:t>·- Bước 8: Lúc này lên Blynk sẽ nhận giá trị của V1 , nếu V1 lớn hơn 3500 thì sẽ hiển thị thông báo lên màn hình ứng dụng</a:t>
          </a:r>
        </a:p>
      </dgm:t>
    </dgm:pt>
    <dgm:pt modelId="{465211C1-2624-4174-B50D-7D438370B906}" type="parTrans" cxnId="{4738A2C3-D8E6-4A80-B6C8-693FE86DDD00}">
      <dgm:prSet/>
      <dgm:spPr/>
      <dgm:t>
        <a:bodyPr/>
        <a:lstStyle/>
        <a:p>
          <a:endParaRPr lang="en-US"/>
        </a:p>
      </dgm:t>
    </dgm:pt>
    <dgm:pt modelId="{8118B299-D269-4180-A3DB-773DB047034B}" type="sibTrans" cxnId="{4738A2C3-D8E6-4A80-B6C8-693FE86DDD00}">
      <dgm:prSet/>
      <dgm:spPr/>
      <dgm:t>
        <a:bodyPr/>
        <a:lstStyle/>
        <a:p>
          <a:endParaRPr lang="en-US"/>
        </a:p>
      </dgm:t>
    </dgm:pt>
    <dgm:pt modelId="{32DEAEB3-716E-4F0A-B0D9-D1350B944B2E}">
      <dgm:prSet/>
      <dgm:spPr/>
      <dgm:t>
        <a:bodyPr/>
        <a:lstStyle/>
        <a:p>
          <a:r>
            <a:rPr lang="en-US"/>
            <a:t>·- Bước 9: Gửi mail về tài khoản mà người dùng thiết lập trên blynk với nội dung CẢNH BÁO: “Rò rỉ khí GAS”</a:t>
          </a:r>
        </a:p>
      </dgm:t>
    </dgm:pt>
    <dgm:pt modelId="{965F63E4-2FE3-4B4B-96FC-8DD7C2666717}" type="parTrans" cxnId="{307EDE29-2FA2-4AC5-9C4F-2EDD5F0C5E97}">
      <dgm:prSet/>
      <dgm:spPr/>
      <dgm:t>
        <a:bodyPr/>
        <a:lstStyle/>
        <a:p>
          <a:endParaRPr lang="en-US"/>
        </a:p>
      </dgm:t>
    </dgm:pt>
    <dgm:pt modelId="{80A7C7E1-81BB-47D2-9CBF-01442D28DBCB}" type="sibTrans" cxnId="{307EDE29-2FA2-4AC5-9C4F-2EDD5F0C5E97}">
      <dgm:prSet/>
      <dgm:spPr/>
      <dgm:t>
        <a:bodyPr/>
        <a:lstStyle/>
        <a:p>
          <a:endParaRPr lang="en-US"/>
        </a:p>
      </dgm:t>
    </dgm:pt>
    <dgm:pt modelId="{340DBD94-1FFD-4785-90F5-0508E0A7BDBE}">
      <dgm:prSet/>
      <dgm:spPr/>
      <dgm:t>
        <a:bodyPr/>
        <a:lstStyle/>
        <a:p>
          <a:r>
            <a:rPr lang="en-US"/>
            <a:t>·- Bước 10: Ở phần SuperChat sẽ lấy dữ liệu của V1 và hiển thị giá trị theo thời gian với biểu đồ dạng đường</a:t>
          </a:r>
        </a:p>
      </dgm:t>
    </dgm:pt>
    <dgm:pt modelId="{73E30C90-1C7D-4C71-B219-730F0FCA2909}" type="parTrans" cxnId="{80E98C79-8F79-49A4-930B-2ED5A6777DAB}">
      <dgm:prSet/>
      <dgm:spPr/>
      <dgm:t>
        <a:bodyPr/>
        <a:lstStyle/>
        <a:p>
          <a:endParaRPr lang="en-US"/>
        </a:p>
      </dgm:t>
    </dgm:pt>
    <dgm:pt modelId="{2A6E78AD-79FA-42B7-BCAA-9D5468185F86}" type="sibTrans" cxnId="{80E98C79-8F79-49A4-930B-2ED5A6777DAB}">
      <dgm:prSet/>
      <dgm:spPr/>
      <dgm:t>
        <a:bodyPr/>
        <a:lstStyle/>
        <a:p>
          <a:endParaRPr lang="en-US"/>
        </a:p>
      </dgm:t>
    </dgm:pt>
    <dgm:pt modelId="{A758D298-7BF7-4255-ACF7-7296EC6A5997}">
      <dgm:prSet/>
      <dgm:spPr/>
      <dgm:t>
        <a:bodyPr/>
        <a:lstStyle/>
        <a:p>
          <a:r>
            <a:rPr lang="en-US"/>
            <a:t>·- Bước 11: Khí n nhận giá trị trên 3500 thì led đỏ sẽ sáng, nếu dưới 3500 thì led xanh sẽ sáng </a:t>
          </a:r>
        </a:p>
      </dgm:t>
    </dgm:pt>
    <dgm:pt modelId="{0038BD1B-4A1E-4EE9-A1FF-3F342D2296D1}" type="parTrans" cxnId="{66C8B9D0-C556-4857-AA70-34CA632B22DB}">
      <dgm:prSet/>
      <dgm:spPr/>
      <dgm:t>
        <a:bodyPr/>
        <a:lstStyle/>
        <a:p>
          <a:endParaRPr lang="en-US"/>
        </a:p>
      </dgm:t>
    </dgm:pt>
    <dgm:pt modelId="{EEE8D60F-B2B9-4288-8E14-13A74BDC1607}" type="sibTrans" cxnId="{66C8B9D0-C556-4857-AA70-34CA632B22DB}">
      <dgm:prSet/>
      <dgm:spPr/>
      <dgm:t>
        <a:bodyPr/>
        <a:lstStyle/>
        <a:p>
          <a:endParaRPr lang="en-US"/>
        </a:p>
      </dgm:t>
    </dgm:pt>
    <dgm:pt modelId="{6246FC6B-717B-4B0B-B071-4A911891E8A1}" type="pres">
      <dgm:prSet presAssocID="{CDB21599-365D-446F-A4E5-02082EB6AE0F}" presName="hierChild1" presStyleCnt="0">
        <dgm:presLayoutVars>
          <dgm:chPref val="1"/>
          <dgm:dir/>
          <dgm:animOne val="branch"/>
          <dgm:animLvl val="lvl"/>
          <dgm:resizeHandles/>
        </dgm:presLayoutVars>
      </dgm:prSet>
      <dgm:spPr/>
    </dgm:pt>
    <dgm:pt modelId="{D974DC4A-F8C7-4461-BE72-3BB318D96784}" type="pres">
      <dgm:prSet presAssocID="{9D7FA578-FF66-42EA-98C8-415EA2DFCCB1}" presName="hierRoot1" presStyleCnt="0"/>
      <dgm:spPr/>
    </dgm:pt>
    <dgm:pt modelId="{FC9CE7B3-1E24-4EEF-99CB-CFA5C568EA07}" type="pres">
      <dgm:prSet presAssocID="{9D7FA578-FF66-42EA-98C8-415EA2DFCCB1}" presName="composite" presStyleCnt="0"/>
      <dgm:spPr/>
    </dgm:pt>
    <dgm:pt modelId="{B0336B76-0C05-4E5A-BBD3-E4EEA85EEC3B}" type="pres">
      <dgm:prSet presAssocID="{9D7FA578-FF66-42EA-98C8-415EA2DFCCB1}" presName="background" presStyleLbl="node0" presStyleIdx="0" presStyleCnt="6"/>
      <dgm:spPr/>
    </dgm:pt>
    <dgm:pt modelId="{0E44595E-8F7A-4D00-8428-D8031EFE2266}" type="pres">
      <dgm:prSet presAssocID="{9D7FA578-FF66-42EA-98C8-415EA2DFCCB1}" presName="text" presStyleLbl="fgAcc0" presStyleIdx="0" presStyleCnt="6">
        <dgm:presLayoutVars>
          <dgm:chPref val="3"/>
        </dgm:presLayoutVars>
      </dgm:prSet>
      <dgm:spPr/>
    </dgm:pt>
    <dgm:pt modelId="{7CAF83B4-EB01-4655-AC6B-CF3043F4B2B8}" type="pres">
      <dgm:prSet presAssocID="{9D7FA578-FF66-42EA-98C8-415EA2DFCCB1}" presName="hierChild2" presStyleCnt="0"/>
      <dgm:spPr/>
    </dgm:pt>
    <dgm:pt modelId="{F18339C8-E1F1-45E2-B0CE-4D2FCBFB60E5}" type="pres">
      <dgm:prSet presAssocID="{8E04D2A9-A2E8-4618-8B97-29BC73BFBA06}" presName="hierRoot1" presStyleCnt="0"/>
      <dgm:spPr/>
    </dgm:pt>
    <dgm:pt modelId="{AEBCD063-DA1B-484F-98E3-45C8E6D0C7A4}" type="pres">
      <dgm:prSet presAssocID="{8E04D2A9-A2E8-4618-8B97-29BC73BFBA06}" presName="composite" presStyleCnt="0"/>
      <dgm:spPr/>
    </dgm:pt>
    <dgm:pt modelId="{5C701C39-F78C-417C-AFE4-5311069503A4}" type="pres">
      <dgm:prSet presAssocID="{8E04D2A9-A2E8-4618-8B97-29BC73BFBA06}" presName="background" presStyleLbl="node0" presStyleIdx="1" presStyleCnt="6"/>
      <dgm:spPr/>
    </dgm:pt>
    <dgm:pt modelId="{E1D210DC-9091-45D0-8624-CB25F1760BC7}" type="pres">
      <dgm:prSet presAssocID="{8E04D2A9-A2E8-4618-8B97-29BC73BFBA06}" presName="text" presStyleLbl="fgAcc0" presStyleIdx="1" presStyleCnt="6">
        <dgm:presLayoutVars>
          <dgm:chPref val="3"/>
        </dgm:presLayoutVars>
      </dgm:prSet>
      <dgm:spPr/>
    </dgm:pt>
    <dgm:pt modelId="{D3955015-A4CE-4BC2-AAB3-D94AB6105C2D}" type="pres">
      <dgm:prSet presAssocID="{8E04D2A9-A2E8-4618-8B97-29BC73BFBA06}" presName="hierChild2" presStyleCnt="0"/>
      <dgm:spPr/>
    </dgm:pt>
    <dgm:pt modelId="{D8E505CD-ACB9-4658-9E08-62066954C5C7}" type="pres">
      <dgm:prSet presAssocID="{4C790B54-A79B-44F1-9C41-4D033431CE3F}" presName="hierRoot1" presStyleCnt="0"/>
      <dgm:spPr/>
    </dgm:pt>
    <dgm:pt modelId="{CD68E5CE-8E54-4F97-A072-9632EC7C5F3E}" type="pres">
      <dgm:prSet presAssocID="{4C790B54-A79B-44F1-9C41-4D033431CE3F}" presName="composite" presStyleCnt="0"/>
      <dgm:spPr/>
    </dgm:pt>
    <dgm:pt modelId="{11AED9E9-3DBB-4991-811C-65C1825B8558}" type="pres">
      <dgm:prSet presAssocID="{4C790B54-A79B-44F1-9C41-4D033431CE3F}" presName="background" presStyleLbl="node0" presStyleIdx="2" presStyleCnt="6"/>
      <dgm:spPr/>
    </dgm:pt>
    <dgm:pt modelId="{B3FD5F29-D1B3-4040-AB1F-90426B50EFD2}" type="pres">
      <dgm:prSet presAssocID="{4C790B54-A79B-44F1-9C41-4D033431CE3F}" presName="text" presStyleLbl="fgAcc0" presStyleIdx="2" presStyleCnt="6">
        <dgm:presLayoutVars>
          <dgm:chPref val="3"/>
        </dgm:presLayoutVars>
      </dgm:prSet>
      <dgm:spPr/>
    </dgm:pt>
    <dgm:pt modelId="{897582C5-BC04-4A72-949D-68FA54AEC1BB}" type="pres">
      <dgm:prSet presAssocID="{4C790B54-A79B-44F1-9C41-4D033431CE3F}" presName="hierChild2" presStyleCnt="0"/>
      <dgm:spPr/>
    </dgm:pt>
    <dgm:pt modelId="{8DB6D015-80E6-42AE-BADF-449106CD3E03}" type="pres">
      <dgm:prSet presAssocID="{32DEAEB3-716E-4F0A-B0D9-D1350B944B2E}" presName="hierRoot1" presStyleCnt="0"/>
      <dgm:spPr/>
    </dgm:pt>
    <dgm:pt modelId="{D0ECF5D1-6D10-412E-BAFB-675A72ABBB0E}" type="pres">
      <dgm:prSet presAssocID="{32DEAEB3-716E-4F0A-B0D9-D1350B944B2E}" presName="composite" presStyleCnt="0"/>
      <dgm:spPr/>
    </dgm:pt>
    <dgm:pt modelId="{60C1F07A-68A9-4E24-972A-B8B6567906F4}" type="pres">
      <dgm:prSet presAssocID="{32DEAEB3-716E-4F0A-B0D9-D1350B944B2E}" presName="background" presStyleLbl="node0" presStyleIdx="3" presStyleCnt="6"/>
      <dgm:spPr/>
    </dgm:pt>
    <dgm:pt modelId="{AB9CB27A-43BC-41F4-911F-AD57CDA2ED04}" type="pres">
      <dgm:prSet presAssocID="{32DEAEB3-716E-4F0A-B0D9-D1350B944B2E}" presName="text" presStyleLbl="fgAcc0" presStyleIdx="3" presStyleCnt="6">
        <dgm:presLayoutVars>
          <dgm:chPref val="3"/>
        </dgm:presLayoutVars>
      </dgm:prSet>
      <dgm:spPr/>
    </dgm:pt>
    <dgm:pt modelId="{B4DE1612-A678-4996-8FB9-F8EBE5F4E80D}" type="pres">
      <dgm:prSet presAssocID="{32DEAEB3-716E-4F0A-B0D9-D1350B944B2E}" presName="hierChild2" presStyleCnt="0"/>
      <dgm:spPr/>
    </dgm:pt>
    <dgm:pt modelId="{C16C26AE-06CD-4C9C-B5F3-BFF22BEC88A8}" type="pres">
      <dgm:prSet presAssocID="{340DBD94-1FFD-4785-90F5-0508E0A7BDBE}" presName="hierRoot1" presStyleCnt="0"/>
      <dgm:spPr/>
    </dgm:pt>
    <dgm:pt modelId="{44DFB195-C880-48DE-84E4-8CA07663CE31}" type="pres">
      <dgm:prSet presAssocID="{340DBD94-1FFD-4785-90F5-0508E0A7BDBE}" presName="composite" presStyleCnt="0"/>
      <dgm:spPr/>
    </dgm:pt>
    <dgm:pt modelId="{8A30E0FE-FA64-4E2A-845D-A7CC971365EF}" type="pres">
      <dgm:prSet presAssocID="{340DBD94-1FFD-4785-90F5-0508E0A7BDBE}" presName="background" presStyleLbl="node0" presStyleIdx="4" presStyleCnt="6"/>
      <dgm:spPr/>
    </dgm:pt>
    <dgm:pt modelId="{BF0041AF-752D-4766-ACC3-C30BE0283A54}" type="pres">
      <dgm:prSet presAssocID="{340DBD94-1FFD-4785-90F5-0508E0A7BDBE}" presName="text" presStyleLbl="fgAcc0" presStyleIdx="4" presStyleCnt="6">
        <dgm:presLayoutVars>
          <dgm:chPref val="3"/>
        </dgm:presLayoutVars>
      </dgm:prSet>
      <dgm:spPr/>
    </dgm:pt>
    <dgm:pt modelId="{ADCDB10D-DE00-46E1-8001-6496D6DF5B2D}" type="pres">
      <dgm:prSet presAssocID="{340DBD94-1FFD-4785-90F5-0508E0A7BDBE}" presName="hierChild2" presStyleCnt="0"/>
      <dgm:spPr/>
    </dgm:pt>
    <dgm:pt modelId="{8B08AC0C-626A-4CA1-9F45-F768513DFE82}" type="pres">
      <dgm:prSet presAssocID="{A758D298-7BF7-4255-ACF7-7296EC6A5997}" presName="hierRoot1" presStyleCnt="0"/>
      <dgm:spPr/>
    </dgm:pt>
    <dgm:pt modelId="{95B53112-588A-40B5-8ABE-81438CEE4F40}" type="pres">
      <dgm:prSet presAssocID="{A758D298-7BF7-4255-ACF7-7296EC6A5997}" presName="composite" presStyleCnt="0"/>
      <dgm:spPr/>
    </dgm:pt>
    <dgm:pt modelId="{F4A983CB-8892-45D4-B502-891C5CE7132D}" type="pres">
      <dgm:prSet presAssocID="{A758D298-7BF7-4255-ACF7-7296EC6A5997}" presName="background" presStyleLbl="node0" presStyleIdx="5" presStyleCnt="6"/>
      <dgm:spPr/>
    </dgm:pt>
    <dgm:pt modelId="{26201D78-016B-4EBA-AEA5-F69EE6BE0B27}" type="pres">
      <dgm:prSet presAssocID="{A758D298-7BF7-4255-ACF7-7296EC6A5997}" presName="text" presStyleLbl="fgAcc0" presStyleIdx="5" presStyleCnt="6">
        <dgm:presLayoutVars>
          <dgm:chPref val="3"/>
        </dgm:presLayoutVars>
      </dgm:prSet>
      <dgm:spPr/>
    </dgm:pt>
    <dgm:pt modelId="{156028D1-9755-4F86-BECE-F6FA01D7B405}" type="pres">
      <dgm:prSet presAssocID="{A758D298-7BF7-4255-ACF7-7296EC6A5997}" presName="hierChild2" presStyleCnt="0"/>
      <dgm:spPr/>
    </dgm:pt>
  </dgm:ptLst>
  <dgm:cxnLst>
    <dgm:cxn modelId="{07E7910F-F65F-431F-B38D-0E41B70FA093}" type="presOf" srcId="{8E04D2A9-A2E8-4618-8B97-29BC73BFBA06}" destId="{E1D210DC-9091-45D0-8624-CB25F1760BC7}" srcOrd="0" destOrd="0" presId="urn:microsoft.com/office/officeart/2005/8/layout/hierarchy1"/>
    <dgm:cxn modelId="{5D09D924-5C16-4EA9-811B-2A75227D46CA}" type="presOf" srcId="{32DEAEB3-716E-4F0A-B0D9-D1350B944B2E}" destId="{AB9CB27A-43BC-41F4-911F-AD57CDA2ED04}" srcOrd="0" destOrd="0" presId="urn:microsoft.com/office/officeart/2005/8/layout/hierarchy1"/>
    <dgm:cxn modelId="{307EDE29-2FA2-4AC5-9C4F-2EDD5F0C5E97}" srcId="{CDB21599-365D-446F-A4E5-02082EB6AE0F}" destId="{32DEAEB3-716E-4F0A-B0D9-D1350B944B2E}" srcOrd="3" destOrd="0" parTransId="{965F63E4-2FE3-4B4B-96FC-8DD7C2666717}" sibTransId="{80A7C7E1-81BB-47D2-9CBF-01442D28DBCB}"/>
    <dgm:cxn modelId="{7C779E4A-70FE-4170-BAEB-EEEBB47F85AE}" type="presOf" srcId="{340DBD94-1FFD-4785-90F5-0508E0A7BDBE}" destId="{BF0041AF-752D-4766-ACC3-C30BE0283A54}" srcOrd="0" destOrd="0" presId="urn:microsoft.com/office/officeart/2005/8/layout/hierarchy1"/>
    <dgm:cxn modelId="{0916CA56-7708-4CF6-BE53-CFD697AFAC50}" type="presOf" srcId="{CDB21599-365D-446F-A4E5-02082EB6AE0F}" destId="{6246FC6B-717B-4B0B-B071-4A911891E8A1}" srcOrd="0" destOrd="0" presId="urn:microsoft.com/office/officeart/2005/8/layout/hierarchy1"/>
    <dgm:cxn modelId="{80E98C79-8F79-49A4-930B-2ED5A6777DAB}" srcId="{CDB21599-365D-446F-A4E5-02082EB6AE0F}" destId="{340DBD94-1FFD-4785-90F5-0508E0A7BDBE}" srcOrd="4" destOrd="0" parTransId="{73E30C90-1C7D-4C71-B219-730F0FCA2909}" sibTransId="{2A6E78AD-79FA-42B7-BCAA-9D5468185F86}"/>
    <dgm:cxn modelId="{A841AA9C-C22D-4F5C-AEC6-07DBC945BE60}" srcId="{CDB21599-365D-446F-A4E5-02082EB6AE0F}" destId="{8E04D2A9-A2E8-4618-8B97-29BC73BFBA06}" srcOrd="1" destOrd="0" parTransId="{6FA0E368-C3D8-4437-BE85-150A5C0EDB58}" sibTransId="{473349EC-D676-4099-A512-C8AC6A85CD41}"/>
    <dgm:cxn modelId="{7374D5BB-E579-4C80-B5FA-02EDBA81C3BA}" type="presOf" srcId="{4C790B54-A79B-44F1-9C41-4D033431CE3F}" destId="{B3FD5F29-D1B3-4040-AB1F-90426B50EFD2}" srcOrd="0" destOrd="0" presId="urn:microsoft.com/office/officeart/2005/8/layout/hierarchy1"/>
    <dgm:cxn modelId="{4738A2C3-D8E6-4A80-B6C8-693FE86DDD00}" srcId="{CDB21599-365D-446F-A4E5-02082EB6AE0F}" destId="{4C790B54-A79B-44F1-9C41-4D033431CE3F}" srcOrd="2" destOrd="0" parTransId="{465211C1-2624-4174-B50D-7D438370B906}" sibTransId="{8118B299-D269-4180-A3DB-773DB047034B}"/>
    <dgm:cxn modelId="{D8A585CC-08DB-4A5C-835D-4556703A97DF}" type="presOf" srcId="{A758D298-7BF7-4255-ACF7-7296EC6A5997}" destId="{26201D78-016B-4EBA-AEA5-F69EE6BE0B27}" srcOrd="0" destOrd="0" presId="urn:microsoft.com/office/officeart/2005/8/layout/hierarchy1"/>
    <dgm:cxn modelId="{66C8B9D0-C556-4857-AA70-34CA632B22DB}" srcId="{CDB21599-365D-446F-A4E5-02082EB6AE0F}" destId="{A758D298-7BF7-4255-ACF7-7296EC6A5997}" srcOrd="5" destOrd="0" parTransId="{0038BD1B-4A1E-4EE9-A1FF-3F342D2296D1}" sibTransId="{EEE8D60F-B2B9-4288-8E14-13A74BDC1607}"/>
    <dgm:cxn modelId="{426CCBDD-7678-4441-91B6-05F54F94DD29}" srcId="{CDB21599-365D-446F-A4E5-02082EB6AE0F}" destId="{9D7FA578-FF66-42EA-98C8-415EA2DFCCB1}" srcOrd="0" destOrd="0" parTransId="{131A9CCC-C365-4AE2-8EB5-952706133717}" sibTransId="{AA19152F-6F40-4526-832E-3297F0713405}"/>
    <dgm:cxn modelId="{785651F4-7D1A-4663-9CAF-1C1D51AFC832}" type="presOf" srcId="{9D7FA578-FF66-42EA-98C8-415EA2DFCCB1}" destId="{0E44595E-8F7A-4D00-8428-D8031EFE2266}" srcOrd="0" destOrd="0" presId="urn:microsoft.com/office/officeart/2005/8/layout/hierarchy1"/>
    <dgm:cxn modelId="{896BAE60-F3AF-4479-B85A-47656D2750EA}" type="presParOf" srcId="{6246FC6B-717B-4B0B-B071-4A911891E8A1}" destId="{D974DC4A-F8C7-4461-BE72-3BB318D96784}" srcOrd="0" destOrd="0" presId="urn:microsoft.com/office/officeart/2005/8/layout/hierarchy1"/>
    <dgm:cxn modelId="{04565553-F4DF-4C99-9E5F-6ED7F577B672}" type="presParOf" srcId="{D974DC4A-F8C7-4461-BE72-3BB318D96784}" destId="{FC9CE7B3-1E24-4EEF-99CB-CFA5C568EA07}" srcOrd="0" destOrd="0" presId="urn:microsoft.com/office/officeart/2005/8/layout/hierarchy1"/>
    <dgm:cxn modelId="{95E4BAAA-920B-4341-94C0-87E897526968}" type="presParOf" srcId="{FC9CE7B3-1E24-4EEF-99CB-CFA5C568EA07}" destId="{B0336B76-0C05-4E5A-BBD3-E4EEA85EEC3B}" srcOrd="0" destOrd="0" presId="urn:microsoft.com/office/officeart/2005/8/layout/hierarchy1"/>
    <dgm:cxn modelId="{650B92FB-04B8-40E0-888C-9B42CC6F3460}" type="presParOf" srcId="{FC9CE7B3-1E24-4EEF-99CB-CFA5C568EA07}" destId="{0E44595E-8F7A-4D00-8428-D8031EFE2266}" srcOrd="1" destOrd="0" presId="urn:microsoft.com/office/officeart/2005/8/layout/hierarchy1"/>
    <dgm:cxn modelId="{EE373331-1558-4819-BB61-AF8D28BBF28A}" type="presParOf" srcId="{D974DC4A-F8C7-4461-BE72-3BB318D96784}" destId="{7CAF83B4-EB01-4655-AC6B-CF3043F4B2B8}" srcOrd="1" destOrd="0" presId="urn:microsoft.com/office/officeart/2005/8/layout/hierarchy1"/>
    <dgm:cxn modelId="{9F3630C1-F316-44A4-BCE3-56B789EFE99B}" type="presParOf" srcId="{6246FC6B-717B-4B0B-B071-4A911891E8A1}" destId="{F18339C8-E1F1-45E2-B0CE-4D2FCBFB60E5}" srcOrd="1" destOrd="0" presId="urn:microsoft.com/office/officeart/2005/8/layout/hierarchy1"/>
    <dgm:cxn modelId="{777667A2-8002-426F-A4F0-57E7533DA840}" type="presParOf" srcId="{F18339C8-E1F1-45E2-B0CE-4D2FCBFB60E5}" destId="{AEBCD063-DA1B-484F-98E3-45C8E6D0C7A4}" srcOrd="0" destOrd="0" presId="urn:microsoft.com/office/officeart/2005/8/layout/hierarchy1"/>
    <dgm:cxn modelId="{F10D21F4-1DFA-438D-A26F-F8AE91806E0B}" type="presParOf" srcId="{AEBCD063-DA1B-484F-98E3-45C8E6D0C7A4}" destId="{5C701C39-F78C-417C-AFE4-5311069503A4}" srcOrd="0" destOrd="0" presId="urn:microsoft.com/office/officeart/2005/8/layout/hierarchy1"/>
    <dgm:cxn modelId="{28C5C773-C259-4716-8F39-982AB07F7BEB}" type="presParOf" srcId="{AEBCD063-DA1B-484F-98E3-45C8E6D0C7A4}" destId="{E1D210DC-9091-45D0-8624-CB25F1760BC7}" srcOrd="1" destOrd="0" presId="urn:microsoft.com/office/officeart/2005/8/layout/hierarchy1"/>
    <dgm:cxn modelId="{4B420AC1-7EC3-4A59-9F61-170386FE34CE}" type="presParOf" srcId="{F18339C8-E1F1-45E2-B0CE-4D2FCBFB60E5}" destId="{D3955015-A4CE-4BC2-AAB3-D94AB6105C2D}" srcOrd="1" destOrd="0" presId="urn:microsoft.com/office/officeart/2005/8/layout/hierarchy1"/>
    <dgm:cxn modelId="{BE9B285B-9191-48C8-A852-336C9CF6C357}" type="presParOf" srcId="{6246FC6B-717B-4B0B-B071-4A911891E8A1}" destId="{D8E505CD-ACB9-4658-9E08-62066954C5C7}" srcOrd="2" destOrd="0" presId="urn:microsoft.com/office/officeart/2005/8/layout/hierarchy1"/>
    <dgm:cxn modelId="{4BB7B022-85B5-461B-925F-26DF79F15D66}" type="presParOf" srcId="{D8E505CD-ACB9-4658-9E08-62066954C5C7}" destId="{CD68E5CE-8E54-4F97-A072-9632EC7C5F3E}" srcOrd="0" destOrd="0" presId="urn:microsoft.com/office/officeart/2005/8/layout/hierarchy1"/>
    <dgm:cxn modelId="{1DF0C39C-94F3-4D64-87C7-5AA7C7D470E0}" type="presParOf" srcId="{CD68E5CE-8E54-4F97-A072-9632EC7C5F3E}" destId="{11AED9E9-3DBB-4991-811C-65C1825B8558}" srcOrd="0" destOrd="0" presId="urn:microsoft.com/office/officeart/2005/8/layout/hierarchy1"/>
    <dgm:cxn modelId="{9E154082-67E6-4217-B515-6DE67AEF06F7}" type="presParOf" srcId="{CD68E5CE-8E54-4F97-A072-9632EC7C5F3E}" destId="{B3FD5F29-D1B3-4040-AB1F-90426B50EFD2}" srcOrd="1" destOrd="0" presId="urn:microsoft.com/office/officeart/2005/8/layout/hierarchy1"/>
    <dgm:cxn modelId="{2A8AFF81-F060-4FB0-BD70-D0AFC3029B0C}" type="presParOf" srcId="{D8E505CD-ACB9-4658-9E08-62066954C5C7}" destId="{897582C5-BC04-4A72-949D-68FA54AEC1BB}" srcOrd="1" destOrd="0" presId="urn:microsoft.com/office/officeart/2005/8/layout/hierarchy1"/>
    <dgm:cxn modelId="{8B2D6B4A-7CE7-45DB-B492-8E347A5830B5}" type="presParOf" srcId="{6246FC6B-717B-4B0B-B071-4A911891E8A1}" destId="{8DB6D015-80E6-42AE-BADF-449106CD3E03}" srcOrd="3" destOrd="0" presId="urn:microsoft.com/office/officeart/2005/8/layout/hierarchy1"/>
    <dgm:cxn modelId="{A015A539-C0A0-447F-BF6A-7DC811DC66C8}" type="presParOf" srcId="{8DB6D015-80E6-42AE-BADF-449106CD3E03}" destId="{D0ECF5D1-6D10-412E-BAFB-675A72ABBB0E}" srcOrd="0" destOrd="0" presId="urn:microsoft.com/office/officeart/2005/8/layout/hierarchy1"/>
    <dgm:cxn modelId="{6EA74C5A-3E9E-4897-AC07-EBD0B9667AC7}" type="presParOf" srcId="{D0ECF5D1-6D10-412E-BAFB-675A72ABBB0E}" destId="{60C1F07A-68A9-4E24-972A-B8B6567906F4}" srcOrd="0" destOrd="0" presId="urn:microsoft.com/office/officeart/2005/8/layout/hierarchy1"/>
    <dgm:cxn modelId="{D4D28550-026C-4064-BFD1-9FA323FE63FC}" type="presParOf" srcId="{D0ECF5D1-6D10-412E-BAFB-675A72ABBB0E}" destId="{AB9CB27A-43BC-41F4-911F-AD57CDA2ED04}" srcOrd="1" destOrd="0" presId="urn:microsoft.com/office/officeart/2005/8/layout/hierarchy1"/>
    <dgm:cxn modelId="{2CEC5A49-F502-48B7-A141-BF2B95F19231}" type="presParOf" srcId="{8DB6D015-80E6-42AE-BADF-449106CD3E03}" destId="{B4DE1612-A678-4996-8FB9-F8EBE5F4E80D}" srcOrd="1" destOrd="0" presId="urn:microsoft.com/office/officeart/2005/8/layout/hierarchy1"/>
    <dgm:cxn modelId="{EBCB6820-AB26-4A7D-917D-9E50E60AF1B0}" type="presParOf" srcId="{6246FC6B-717B-4B0B-B071-4A911891E8A1}" destId="{C16C26AE-06CD-4C9C-B5F3-BFF22BEC88A8}" srcOrd="4" destOrd="0" presId="urn:microsoft.com/office/officeart/2005/8/layout/hierarchy1"/>
    <dgm:cxn modelId="{8335CC64-52C6-423A-95D7-4E1243E37752}" type="presParOf" srcId="{C16C26AE-06CD-4C9C-B5F3-BFF22BEC88A8}" destId="{44DFB195-C880-48DE-84E4-8CA07663CE31}" srcOrd="0" destOrd="0" presId="urn:microsoft.com/office/officeart/2005/8/layout/hierarchy1"/>
    <dgm:cxn modelId="{E203BDBE-7E37-443E-85B3-B2DA8027807F}" type="presParOf" srcId="{44DFB195-C880-48DE-84E4-8CA07663CE31}" destId="{8A30E0FE-FA64-4E2A-845D-A7CC971365EF}" srcOrd="0" destOrd="0" presId="urn:microsoft.com/office/officeart/2005/8/layout/hierarchy1"/>
    <dgm:cxn modelId="{B195C5E7-BFA5-410B-9D5D-12973AEB69ED}" type="presParOf" srcId="{44DFB195-C880-48DE-84E4-8CA07663CE31}" destId="{BF0041AF-752D-4766-ACC3-C30BE0283A54}" srcOrd="1" destOrd="0" presId="urn:microsoft.com/office/officeart/2005/8/layout/hierarchy1"/>
    <dgm:cxn modelId="{3D8E5069-2DD8-45C8-8648-DE16ECF2BFF6}" type="presParOf" srcId="{C16C26AE-06CD-4C9C-B5F3-BFF22BEC88A8}" destId="{ADCDB10D-DE00-46E1-8001-6496D6DF5B2D}" srcOrd="1" destOrd="0" presId="urn:microsoft.com/office/officeart/2005/8/layout/hierarchy1"/>
    <dgm:cxn modelId="{339E18CA-3BC9-4635-83E3-D57E80EEE6BA}" type="presParOf" srcId="{6246FC6B-717B-4B0B-B071-4A911891E8A1}" destId="{8B08AC0C-626A-4CA1-9F45-F768513DFE82}" srcOrd="5" destOrd="0" presId="urn:microsoft.com/office/officeart/2005/8/layout/hierarchy1"/>
    <dgm:cxn modelId="{9BD29303-4177-40B0-9802-D3DA7306764C}" type="presParOf" srcId="{8B08AC0C-626A-4CA1-9F45-F768513DFE82}" destId="{95B53112-588A-40B5-8ABE-81438CEE4F40}" srcOrd="0" destOrd="0" presId="urn:microsoft.com/office/officeart/2005/8/layout/hierarchy1"/>
    <dgm:cxn modelId="{7728A7F9-1DAA-43C0-85B3-CD4CE0D4303F}" type="presParOf" srcId="{95B53112-588A-40B5-8ABE-81438CEE4F40}" destId="{F4A983CB-8892-45D4-B502-891C5CE7132D}" srcOrd="0" destOrd="0" presId="urn:microsoft.com/office/officeart/2005/8/layout/hierarchy1"/>
    <dgm:cxn modelId="{6894A579-D88F-474A-B7D2-F0480BDADB96}" type="presParOf" srcId="{95B53112-588A-40B5-8ABE-81438CEE4F40}" destId="{26201D78-016B-4EBA-AEA5-F69EE6BE0B27}" srcOrd="1" destOrd="0" presId="urn:microsoft.com/office/officeart/2005/8/layout/hierarchy1"/>
    <dgm:cxn modelId="{EFA985BA-5B12-49E8-A4F5-5235A1E133A6}" type="presParOf" srcId="{8B08AC0C-626A-4CA1-9F45-F768513DFE82}" destId="{156028D1-9755-4F86-BECE-F6FA01D7B40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55395-F737-43BF-85B8-5E8C794B6962}">
      <dsp:nvSpPr>
        <dsp:cNvPr id="0" name=""/>
        <dsp:cNvSpPr/>
      </dsp:nvSpPr>
      <dsp:spPr>
        <a:xfrm>
          <a:off x="0" y="0"/>
          <a:ext cx="3548062" cy="765119"/>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nguồn: Gồm 3 khối chính là khối hiển thị, khối vi điều khiển và khối đầu vào</a:t>
          </a:r>
        </a:p>
      </dsp:txBody>
      <dsp:txXfrm>
        <a:off x="22410" y="22410"/>
        <a:ext cx="2657785" cy="720299"/>
      </dsp:txXfrm>
    </dsp:sp>
    <dsp:sp modelId="{78A60682-EBA6-4C5D-AAB9-6AECA727D6D2}">
      <dsp:nvSpPr>
        <dsp:cNvPr id="0" name=""/>
        <dsp:cNvSpPr/>
      </dsp:nvSpPr>
      <dsp:spPr>
        <a:xfrm>
          <a:off x="297150" y="904232"/>
          <a:ext cx="3548062" cy="765119"/>
        </a:xfrm>
        <a:prstGeom prst="roundRect">
          <a:avLst>
            <a:gd name="adj" fmla="val 10000"/>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hiển thị: Có app blynk hiển thị thông số.</a:t>
          </a:r>
        </a:p>
      </dsp:txBody>
      <dsp:txXfrm>
        <a:off x="319560" y="926642"/>
        <a:ext cx="2708764" cy="720299"/>
      </dsp:txXfrm>
    </dsp:sp>
    <dsp:sp modelId="{26717FFC-33DD-4C91-B6F4-8EC7F3A221FD}">
      <dsp:nvSpPr>
        <dsp:cNvPr id="0" name=""/>
        <dsp:cNvSpPr/>
      </dsp:nvSpPr>
      <dsp:spPr>
        <a:xfrm>
          <a:off x="589865" y="1808464"/>
          <a:ext cx="3548062" cy="765119"/>
        </a:xfrm>
        <a:prstGeom prst="roundRect">
          <a:avLst>
            <a:gd name="adj" fmla="val 10000"/>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đầu vào: Có cảm biến gas.</a:t>
          </a:r>
        </a:p>
      </dsp:txBody>
      <dsp:txXfrm>
        <a:off x="612275" y="1830874"/>
        <a:ext cx="2713199" cy="720299"/>
      </dsp:txXfrm>
    </dsp:sp>
    <dsp:sp modelId="{A82C6D17-4B8F-446B-AE75-5CB49F520C97}">
      <dsp:nvSpPr>
        <dsp:cNvPr id="0" name=""/>
        <dsp:cNvSpPr/>
      </dsp:nvSpPr>
      <dsp:spPr>
        <a:xfrm>
          <a:off x="887015" y="2712696"/>
          <a:ext cx="3548062" cy="765119"/>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 Khối vi điều khiển: Đi tới khối đầu ra gồm có đèn cảnh báo và tin nhắn cảnh báo.</a:t>
          </a:r>
        </a:p>
      </dsp:txBody>
      <dsp:txXfrm>
        <a:off x="909425" y="2735106"/>
        <a:ext cx="2708764" cy="720299"/>
      </dsp:txXfrm>
    </dsp:sp>
    <dsp:sp modelId="{7E1CF695-0D25-472B-880C-BA9A7AC7FFA8}">
      <dsp:nvSpPr>
        <dsp:cNvPr id="0" name=""/>
        <dsp:cNvSpPr/>
      </dsp:nvSpPr>
      <dsp:spPr>
        <a:xfrm>
          <a:off x="3050734" y="586011"/>
          <a:ext cx="497327" cy="49732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162633" y="586011"/>
        <a:ext cx="273529" cy="374239"/>
      </dsp:txXfrm>
    </dsp:sp>
    <dsp:sp modelId="{34743634-94F0-4989-99EF-2C4886C43A6F}">
      <dsp:nvSpPr>
        <dsp:cNvPr id="0" name=""/>
        <dsp:cNvSpPr/>
      </dsp:nvSpPr>
      <dsp:spPr>
        <a:xfrm>
          <a:off x="3347884" y="1490244"/>
          <a:ext cx="497327" cy="497327"/>
        </a:xfrm>
        <a:prstGeom prst="downArrow">
          <a:avLst>
            <a:gd name="adj1" fmla="val 55000"/>
            <a:gd name="adj2" fmla="val 45000"/>
          </a:avLst>
        </a:prstGeom>
        <a:solidFill>
          <a:schemeClr val="accent2">
            <a:tint val="40000"/>
            <a:alpha val="90000"/>
            <a:hueOff val="-2096409"/>
            <a:satOff val="8402"/>
            <a:lumOff val="1248"/>
            <a:alphaOff val="0"/>
          </a:schemeClr>
        </a:solidFill>
        <a:ln w="9525" cap="flat" cmpd="sng" algn="ctr">
          <a:solidFill>
            <a:schemeClr val="accent2">
              <a:tint val="40000"/>
              <a:alpha val="90000"/>
              <a:hueOff val="-2096409"/>
              <a:satOff val="8402"/>
              <a:lumOff val="12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459783" y="1490244"/>
        <a:ext cx="273529" cy="374239"/>
      </dsp:txXfrm>
    </dsp:sp>
    <dsp:sp modelId="{D4437A0A-0267-4B86-865D-4CFBCB4DCC96}">
      <dsp:nvSpPr>
        <dsp:cNvPr id="0" name=""/>
        <dsp:cNvSpPr/>
      </dsp:nvSpPr>
      <dsp:spPr>
        <a:xfrm>
          <a:off x="3640600" y="2394476"/>
          <a:ext cx="497327" cy="497327"/>
        </a:xfrm>
        <a:prstGeom prst="downArrow">
          <a:avLst>
            <a:gd name="adj1" fmla="val 55000"/>
            <a:gd name="adj2" fmla="val 45000"/>
          </a:avLst>
        </a:prstGeom>
        <a:solidFill>
          <a:schemeClr val="accent2">
            <a:tint val="40000"/>
            <a:alpha val="90000"/>
            <a:hueOff val="-4192819"/>
            <a:satOff val="16804"/>
            <a:lumOff val="2495"/>
            <a:alphaOff val="0"/>
          </a:schemeClr>
        </a:solidFill>
        <a:ln w="9525" cap="flat" cmpd="sng" algn="ctr">
          <a:solidFill>
            <a:schemeClr val="accent2">
              <a:tint val="40000"/>
              <a:alpha val="90000"/>
              <a:hueOff val="-4192819"/>
              <a:satOff val="16804"/>
              <a:lumOff val="24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752499" y="2394476"/>
        <a:ext cx="273529" cy="374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27F8B-684D-4B49-B571-E1227A3A0BEB}">
      <dsp:nvSpPr>
        <dsp:cNvPr id="0" name=""/>
        <dsp:cNvSpPr/>
      </dsp:nvSpPr>
      <dsp:spPr>
        <a:xfrm>
          <a:off x="6605614" y="1023254"/>
          <a:ext cx="1217677" cy="121744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11D59-FF10-43E1-817A-E95CD671250B}">
      <dsp:nvSpPr>
        <dsp:cNvPr id="0" name=""/>
        <dsp:cNvSpPr/>
      </dsp:nvSpPr>
      <dsp:spPr>
        <a:xfrm>
          <a:off x="6646616"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5: Xác định thời gian gửi dữ liệu lên server Blynk, 1s gửi dữ liệu 1 lần</a:t>
          </a:r>
        </a:p>
      </dsp:txBody>
      <dsp:txXfrm>
        <a:off x="6809076" y="1226197"/>
        <a:ext cx="811527" cy="811559"/>
      </dsp:txXfrm>
    </dsp:sp>
    <dsp:sp modelId="{9C8514AE-C626-40DF-808D-11BFBC43EDD7}">
      <dsp:nvSpPr>
        <dsp:cNvPr id="0" name=""/>
        <dsp:cNvSpPr/>
      </dsp:nvSpPr>
      <dsp:spPr>
        <a:xfrm rot="2700000">
          <a:off x="5347793"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1E0A1-5B0E-44C2-9C3F-F53F4C6F014A}">
      <dsp:nvSpPr>
        <dsp:cNvPr id="0" name=""/>
        <dsp:cNvSpPr/>
      </dsp:nvSpPr>
      <dsp:spPr>
        <a:xfrm>
          <a:off x="5388710"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4: khai báo đầu ra của Led</a:t>
          </a:r>
        </a:p>
      </dsp:txBody>
      <dsp:txXfrm>
        <a:off x="5551170" y="1226197"/>
        <a:ext cx="811527" cy="811559"/>
      </dsp:txXfrm>
    </dsp:sp>
    <dsp:sp modelId="{E096263D-2126-47CD-9449-947971F8108D}">
      <dsp:nvSpPr>
        <dsp:cNvPr id="0" name=""/>
        <dsp:cNvSpPr/>
      </dsp:nvSpPr>
      <dsp:spPr>
        <a:xfrm rot="2700000">
          <a:off x="4089887"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B0003-CF92-461A-905B-22BAAAB7D227}">
      <dsp:nvSpPr>
        <dsp:cNvPr id="0" name=""/>
        <dsp:cNvSpPr/>
      </dsp:nvSpPr>
      <dsp:spPr>
        <a:xfrm>
          <a:off x="4130804"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3: Thiết lập tên đăng nhập và mật khẩu wifi</a:t>
          </a:r>
        </a:p>
      </dsp:txBody>
      <dsp:txXfrm>
        <a:off x="4293264" y="1226197"/>
        <a:ext cx="811527" cy="811559"/>
      </dsp:txXfrm>
    </dsp:sp>
    <dsp:sp modelId="{E4591B09-CCD4-4F51-84BC-7FF4719DF084}">
      <dsp:nvSpPr>
        <dsp:cNvPr id="0" name=""/>
        <dsp:cNvSpPr/>
      </dsp:nvSpPr>
      <dsp:spPr>
        <a:xfrm rot="2700000">
          <a:off x="2831981"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2565B8-E5B5-406D-B5B9-FA9311F9E227}">
      <dsp:nvSpPr>
        <dsp:cNvPr id="0" name=""/>
        <dsp:cNvSpPr/>
      </dsp:nvSpPr>
      <dsp:spPr>
        <a:xfrm>
          <a:off x="2872898"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2: sẽ sử dụng auth token mà Blynk gửi về để kết nối Arduino với Blynk</a:t>
          </a:r>
        </a:p>
      </dsp:txBody>
      <dsp:txXfrm>
        <a:off x="3034584" y="1226197"/>
        <a:ext cx="811527" cy="811559"/>
      </dsp:txXfrm>
    </dsp:sp>
    <dsp:sp modelId="{D1E67764-54C8-4E4D-A1A4-410511E57813}">
      <dsp:nvSpPr>
        <dsp:cNvPr id="0" name=""/>
        <dsp:cNvSpPr/>
      </dsp:nvSpPr>
      <dsp:spPr>
        <a:xfrm rot="2700000">
          <a:off x="1574075"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278EE8-E131-4123-A10B-F3116651B1CA}">
      <dsp:nvSpPr>
        <dsp:cNvPr id="0" name=""/>
        <dsp:cNvSpPr/>
      </dsp:nvSpPr>
      <dsp:spPr>
        <a:xfrm>
          <a:off x="1614992"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 Bước 1:Cài đặt thư viện cho Arduino,thư viện wifi,timer,ESP32</a:t>
          </a:r>
        </a:p>
      </dsp:txBody>
      <dsp:txXfrm>
        <a:off x="1776678" y="1226197"/>
        <a:ext cx="811527" cy="811559"/>
      </dsp:txXfrm>
    </dsp:sp>
    <dsp:sp modelId="{6C27B6FE-EF92-4D8C-ABD8-4274E3CA9EE3}">
      <dsp:nvSpPr>
        <dsp:cNvPr id="0" name=""/>
        <dsp:cNvSpPr/>
      </dsp:nvSpPr>
      <dsp:spPr>
        <a:xfrm rot="2700000">
          <a:off x="316169" y="1023117"/>
          <a:ext cx="1217506" cy="1217506"/>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00393-0A0B-4AA9-9A91-E1147CB52C0B}">
      <dsp:nvSpPr>
        <dsp:cNvPr id="0" name=""/>
        <dsp:cNvSpPr/>
      </dsp:nvSpPr>
      <dsp:spPr>
        <a:xfrm>
          <a:off x="356312" y="1063842"/>
          <a:ext cx="1136447" cy="113626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t>Các bước của lưu đồ giải thuật mạch chính</a:t>
          </a:r>
        </a:p>
      </dsp:txBody>
      <dsp:txXfrm>
        <a:off x="518772" y="1226197"/>
        <a:ext cx="811527" cy="811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6B76-0C05-4E5A-BBD3-E4EEA85EEC3B}">
      <dsp:nvSpPr>
        <dsp:cNvPr id="0" name=""/>
        <dsp:cNvSpPr/>
      </dsp:nvSpPr>
      <dsp:spPr>
        <a:xfrm>
          <a:off x="962"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44595E-8F7A-4D00-8428-D8031EFE2266}">
      <dsp:nvSpPr>
        <dsp:cNvPr id="0" name=""/>
        <dsp:cNvSpPr/>
      </dsp:nvSpPr>
      <dsp:spPr>
        <a:xfrm>
          <a:off x="122266"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6: Gửi giá trị đến Blynk với Pin là V1 và n(V1 là input của Blynk với n là giá trị)</a:t>
          </a:r>
        </a:p>
      </dsp:txBody>
      <dsp:txXfrm>
        <a:off x="142571" y="1363168"/>
        <a:ext cx="1051128" cy="652643"/>
      </dsp:txXfrm>
    </dsp:sp>
    <dsp:sp modelId="{5C701C39-F78C-417C-AFE4-5311069503A4}">
      <dsp:nvSpPr>
        <dsp:cNvPr id="0" name=""/>
        <dsp:cNvSpPr/>
      </dsp:nvSpPr>
      <dsp:spPr>
        <a:xfrm>
          <a:off x="1335309"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210DC-9091-45D0-8624-CB25F1760BC7}">
      <dsp:nvSpPr>
        <dsp:cNvPr id="0" name=""/>
        <dsp:cNvSpPr/>
      </dsp:nvSpPr>
      <dsp:spPr>
        <a:xfrm>
          <a:off x="1456613"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7: n sẽ đọc giá trị của chân 34 (giá trị của cảm biến MQ2)</a:t>
          </a:r>
        </a:p>
      </dsp:txBody>
      <dsp:txXfrm>
        <a:off x="1476918" y="1363168"/>
        <a:ext cx="1051128" cy="652643"/>
      </dsp:txXfrm>
    </dsp:sp>
    <dsp:sp modelId="{11AED9E9-3DBB-4991-811C-65C1825B8558}">
      <dsp:nvSpPr>
        <dsp:cNvPr id="0" name=""/>
        <dsp:cNvSpPr/>
      </dsp:nvSpPr>
      <dsp:spPr>
        <a:xfrm>
          <a:off x="2669655"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FD5F29-D1B3-4040-AB1F-90426B50EFD2}">
      <dsp:nvSpPr>
        <dsp:cNvPr id="0" name=""/>
        <dsp:cNvSpPr/>
      </dsp:nvSpPr>
      <dsp:spPr>
        <a:xfrm>
          <a:off x="2790959"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8: Lúc này lên Blynk sẽ nhận giá trị của V1 , nếu V1 lớn hơn 3500 thì sẽ hiển thị thông báo lên màn hình ứng dụng</a:t>
          </a:r>
        </a:p>
      </dsp:txBody>
      <dsp:txXfrm>
        <a:off x="2811264" y="1363168"/>
        <a:ext cx="1051128" cy="652643"/>
      </dsp:txXfrm>
    </dsp:sp>
    <dsp:sp modelId="{60C1F07A-68A9-4E24-972A-B8B6567906F4}">
      <dsp:nvSpPr>
        <dsp:cNvPr id="0" name=""/>
        <dsp:cNvSpPr/>
      </dsp:nvSpPr>
      <dsp:spPr>
        <a:xfrm>
          <a:off x="4004002"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9CB27A-43BC-41F4-911F-AD57CDA2ED04}">
      <dsp:nvSpPr>
        <dsp:cNvPr id="0" name=""/>
        <dsp:cNvSpPr/>
      </dsp:nvSpPr>
      <dsp:spPr>
        <a:xfrm>
          <a:off x="4125306"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9: Gửi mail về tài khoản mà người dùng thiết lập trên blynk với nội dung CẢNH BÁO: “Rò rỉ khí GAS”</a:t>
          </a:r>
        </a:p>
      </dsp:txBody>
      <dsp:txXfrm>
        <a:off x="4145611" y="1363168"/>
        <a:ext cx="1051128" cy="652643"/>
      </dsp:txXfrm>
    </dsp:sp>
    <dsp:sp modelId="{8A30E0FE-FA64-4E2A-845D-A7CC971365EF}">
      <dsp:nvSpPr>
        <dsp:cNvPr id="0" name=""/>
        <dsp:cNvSpPr/>
      </dsp:nvSpPr>
      <dsp:spPr>
        <a:xfrm>
          <a:off x="5338348"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0041AF-752D-4766-ACC3-C30BE0283A54}">
      <dsp:nvSpPr>
        <dsp:cNvPr id="0" name=""/>
        <dsp:cNvSpPr/>
      </dsp:nvSpPr>
      <dsp:spPr>
        <a:xfrm>
          <a:off x="5459652"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10: Ở phần SuperChat sẽ lấy dữ liệu của V1 và hiển thị giá trị theo thời gian với biểu đồ dạng đường</a:t>
          </a:r>
        </a:p>
      </dsp:txBody>
      <dsp:txXfrm>
        <a:off x="5479957" y="1363168"/>
        <a:ext cx="1051128" cy="652643"/>
      </dsp:txXfrm>
    </dsp:sp>
    <dsp:sp modelId="{F4A983CB-8892-45D4-B502-891C5CE7132D}">
      <dsp:nvSpPr>
        <dsp:cNvPr id="0" name=""/>
        <dsp:cNvSpPr/>
      </dsp:nvSpPr>
      <dsp:spPr>
        <a:xfrm>
          <a:off x="6672695" y="1227624"/>
          <a:ext cx="1091738" cy="6932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01D78-016B-4EBA-AEA5-F69EE6BE0B27}">
      <dsp:nvSpPr>
        <dsp:cNvPr id="0" name=""/>
        <dsp:cNvSpPr/>
      </dsp:nvSpPr>
      <dsp:spPr>
        <a:xfrm>
          <a:off x="6793999" y="1342863"/>
          <a:ext cx="1091738" cy="6932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 Bước 11: Khí n nhận giá trị trên 3500 thì led đỏ sẽ sáng, nếu dưới 3500 thì led xanh sẽ sáng </a:t>
          </a:r>
        </a:p>
      </dsp:txBody>
      <dsp:txXfrm>
        <a:off x="6814304" y="1363168"/>
        <a:ext cx="1051128" cy="65264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595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97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77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586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04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54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37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95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293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12/10/2021</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63063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82358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06852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Tree>
    <p:extLst>
      <p:ext uri="{BB962C8B-B14F-4D97-AF65-F5344CB8AC3E}">
        <p14:creationId xmlns:p14="http://schemas.microsoft.com/office/powerpoint/2010/main" val="1628085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94260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1912025" y="2116750"/>
            <a:ext cx="580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912025" y="3144851"/>
            <a:ext cx="580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1800" i="1">
                <a:solidFill>
                  <a:srgbClr val="666666"/>
                </a:solidFill>
              </a:defRPr>
            </a:lvl1pPr>
            <a:lvl2pPr lvl="1" rtl="0">
              <a:spcBef>
                <a:spcPts val="0"/>
              </a:spcBef>
              <a:spcAft>
                <a:spcPts val="0"/>
              </a:spcAft>
              <a:buClr>
                <a:srgbClr val="666666"/>
              </a:buClr>
              <a:buSzPts val="1800"/>
              <a:buNone/>
              <a:defRPr sz="1800" i="1">
                <a:solidFill>
                  <a:srgbClr val="666666"/>
                </a:solidFill>
              </a:defRPr>
            </a:lvl2pPr>
            <a:lvl3pPr lvl="2" rtl="0">
              <a:spcBef>
                <a:spcPts val="0"/>
              </a:spcBef>
              <a:spcAft>
                <a:spcPts val="0"/>
              </a:spcAft>
              <a:buClr>
                <a:srgbClr val="666666"/>
              </a:buClr>
              <a:buSzPts val="1800"/>
              <a:buNone/>
              <a:defRPr sz="18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endParaRPr/>
          </a:p>
        </p:txBody>
      </p:sp>
      <p:sp>
        <p:nvSpPr>
          <p:cNvPr id="16" name="Google Shape;16;p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4069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3112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a:endParaRPr/>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8341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spTree>
    <p:extLst>
      <p:ext uri="{BB962C8B-B14F-4D97-AF65-F5344CB8AC3E}">
        <p14:creationId xmlns:p14="http://schemas.microsoft.com/office/powerpoint/2010/main" val="2827832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428235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24864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899228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56699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99562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630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947597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12/10/2021</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40819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12/10/2021</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1079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ransition>
    <p:fade thruBlk="1"/>
  </p:transition>
  <p:hf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0" descr="Fire extinguisher and hose reel in hotel corridor">
            <a:extLst>
              <a:ext uri="{FF2B5EF4-FFF2-40B4-BE49-F238E27FC236}">
                <a16:creationId xmlns:a16="http://schemas.microsoft.com/office/drawing/2014/main" id="{986FE3F3-A98A-4505-B2AB-2C160DE1F33E}"/>
              </a:ext>
            </a:extLst>
          </p:cNvPr>
          <p:cNvPicPr>
            <a:picLocks noChangeAspect="1"/>
          </p:cNvPicPr>
          <p:nvPr/>
        </p:nvPicPr>
        <p:blipFill rotWithShape="1">
          <a:blip r:embed="rId3">
            <a:alphaModFix amt="50000"/>
          </a:blip>
          <a:srcRect t="7962" r="-2" b="7765"/>
          <a:stretch/>
        </p:blipFill>
        <p:spPr>
          <a:xfrm>
            <a:off x="1" y="10"/>
            <a:ext cx="9143771" cy="5143490"/>
          </a:xfrm>
          <a:prstGeom prst="rect">
            <a:avLst/>
          </a:prstGeom>
        </p:spPr>
      </p:pic>
      <p:sp>
        <p:nvSpPr>
          <p:cNvPr id="69" name="Google Shape;69;p14"/>
          <p:cNvSpPr txBox="1">
            <a:spLocks noGrp="1"/>
          </p:cNvSpPr>
          <p:nvPr>
            <p:ph type="ctrTitle"/>
          </p:nvPr>
        </p:nvSpPr>
        <p:spPr>
          <a:xfrm>
            <a:off x="3732477" y="744165"/>
            <a:ext cx="4685481" cy="3655169"/>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600" dirty="0">
                <a:latin typeface="Bahnschrift" panose="020B0502040204020203" pitchFamily="34" charset="0"/>
                <a:cs typeface="Times New Roman" panose="02020603050405020304" pitchFamily="18" charset="0"/>
              </a:rPr>
              <a:t>THIẾT KẾ HỆ THỐNG CẢM BIẾN KHÍ GAS</a:t>
            </a:r>
          </a:p>
        </p:txBody>
      </p:sp>
      <p:cxnSp>
        <p:nvCxnSpPr>
          <p:cNvPr id="88" name="Straight Connector 87">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9"/>
                                        </p:tgtEl>
                                        <p:attrNameLst>
                                          <p:attrName>style.visibility</p:attrName>
                                        </p:attrNameLst>
                                      </p:cBhvr>
                                      <p:to>
                                        <p:strVal val="visible"/>
                                      </p:to>
                                    </p:set>
                                    <p:animEffect transition="in" filter="fade">
                                      <p:cBhvr>
                                        <p:cTn id="7" dur="4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r>
              <a:rPr lang="en-US"/>
              <a:t>2. Lưu đồ giải thuật mạch chính:</a:t>
            </a:r>
          </a:p>
          <a:p>
            <a:pPr marL="0" indent="0">
              <a:buNone/>
            </a:pPr>
            <a:endParaRPr lang="en-US"/>
          </a:p>
        </p:txBody>
      </p:sp>
      <p:pic>
        <p:nvPicPr>
          <p:cNvPr id="6" name="Content Placeholder 5" descr="Diagram&#10;&#10;Description automatically generated">
            <a:extLst>
              <a:ext uri="{FF2B5EF4-FFF2-40B4-BE49-F238E27FC236}">
                <a16:creationId xmlns:a16="http://schemas.microsoft.com/office/drawing/2014/main" id="{A7323588-5287-4F55-A907-5E2B4956E078}"/>
              </a:ext>
            </a:extLst>
          </p:cNvPr>
          <p:cNvPicPr>
            <a:picLocks noGrp="1" noChangeAspect="1"/>
          </p:cNvPicPr>
          <p:nvPr>
            <p:ph sz="half" idx="2"/>
          </p:nvPr>
        </p:nvPicPr>
        <p:blipFill>
          <a:blip r:embed="rId2"/>
          <a:stretch>
            <a:fillRect/>
          </a:stretch>
        </p:blipFill>
        <p:spPr>
          <a:xfrm>
            <a:off x="4381168" y="1512888"/>
            <a:ext cx="3896139" cy="2900086"/>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5D59231-F7ED-4EB5-A874-6031D66237E9}"/>
              </a:ext>
            </a:extLst>
          </p:cNvPr>
          <p:cNvGraphicFramePr>
            <a:graphicFrameLocks noGrp="1"/>
          </p:cNvGraphicFramePr>
          <p:nvPr>
            <p:ph sz="half" idx="1"/>
          </p:nvPr>
        </p:nvGraphicFramePr>
        <p:xfrm>
          <a:off x="628651" y="1369219"/>
          <a:ext cx="7887176" cy="3263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E0BC670-47A5-4C71-B4B4-C2B2F235234C}"/>
              </a:ext>
            </a:extLst>
          </p:cNvPr>
          <p:cNvGraphicFramePr>
            <a:graphicFrameLocks noGrp="1"/>
          </p:cNvGraphicFramePr>
          <p:nvPr>
            <p:ph sz="half" idx="1"/>
          </p:nvPr>
        </p:nvGraphicFramePr>
        <p:xfrm>
          <a:off x="628650" y="1369219"/>
          <a:ext cx="7886700" cy="3263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p:nvSpPr>
          <p:cNvPr id="123" name="Rectangle 12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5" name="Picture 12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7" name="Straight Connector 12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1" name="Rectangle 130">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54FD878B-9BB8-4A57-ADFF-41F84640F2D5}"/>
              </a:ext>
            </a:extLst>
          </p:cNvPr>
          <p:cNvPicPr>
            <a:picLocks noChangeAspect="1"/>
          </p:cNvPicPr>
          <p:nvPr/>
        </p:nvPicPr>
        <p:blipFill rotWithShape="1">
          <a:blip r:embed="rId4">
            <a:alphaModFix amt="50000"/>
          </a:blip>
          <a:srcRect t="25145" r="7" b="18607"/>
          <a:stretch/>
        </p:blipFill>
        <p:spPr>
          <a:xfrm>
            <a:off x="20" y="10"/>
            <a:ext cx="9143751" cy="5143490"/>
          </a:xfrm>
          <a:prstGeom prst="rect">
            <a:avLst/>
          </a:prstGeom>
        </p:spPr>
      </p:pic>
      <p:sp>
        <p:nvSpPr>
          <p:cNvPr id="91" name="Google Shape;91;p17"/>
          <p:cNvSpPr txBox="1">
            <a:spLocks noGrp="1"/>
          </p:cNvSpPr>
          <p:nvPr>
            <p:ph type="ctrTitle"/>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Bef>
                <a:spcPct val="0"/>
              </a:spcBef>
              <a:spcAft>
                <a:spcPts val="0"/>
              </a:spcAft>
            </a:pPr>
            <a:r>
              <a:rPr lang="en-US" sz="3600"/>
              <a:t>3.</a:t>
            </a:r>
          </a:p>
          <a:p>
            <a:pPr marL="0" lvl="0" indent="0" defTabSz="914400">
              <a:spcBef>
                <a:spcPct val="0"/>
              </a:spcBef>
              <a:spcAft>
                <a:spcPts val="0"/>
              </a:spcAft>
            </a:pPr>
            <a:r>
              <a:rPr lang="en-US" sz="3600"/>
              <a:t>Giải thích code</a:t>
            </a:r>
          </a:p>
        </p:txBody>
      </p:sp>
      <p:cxnSp>
        <p:nvCxnSpPr>
          <p:cNvPr id="133" name="Straight Connector 132">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97"/>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60D1173B-FBCA-4F2A-AB78-7DB51EC95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0B08DCF8-02FA-4015-A96A-7F8A89EBC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8" name="Google Shape;98;p18"/>
          <p:cNvSpPr txBox="1">
            <a:spLocks noGrp="1"/>
          </p:cNvSpPr>
          <p:nvPr>
            <p:ph type="ctrTitle"/>
          </p:nvPr>
        </p:nvSpPr>
        <p:spPr>
          <a:xfrm>
            <a:off x="4327554" y="723576"/>
            <a:ext cx="3724824" cy="1782687"/>
          </a:xfrm>
        </p:spPr>
        <p:txBody>
          <a:bodyPr spcFirstLastPara="1" lIns="91425" tIns="91425" rIns="91425" bIns="91425" anchorCtr="0">
            <a:normAutofit/>
          </a:bodyPr>
          <a:lstStyle/>
          <a:p>
            <a:pPr marL="0" lvl="0" indent="0" rtl="0">
              <a:spcBef>
                <a:spcPts val="600"/>
              </a:spcBef>
              <a:spcAft>
                <a:spcPts val="0"/>
              </a:spcAft>
              <a:buNone/>
            </a:pPr>
            <a:r>
              <a:rPr lang="en" sz="4100"/>
              <a:t>Code Arduino</a:t>
            </a:r>
            <a:endParaRPr lang="en-US" sz="4100"/>
          </a:p>
        </p:txBody>
      </p:sp>
      <p:grpSp>
        <p:nvGrpSpPr>
          <p:cNvPr id="108" name="Group 107">
            <a:extLst>
              <a:ext uri="{FF2B5EF4-FFF2-40B4-BE49-F238E27FC236}">
                <a16:creationId xmlns:a16="http://schemas.microsoft.com/office/drawing/2014/main" id="{72EFD7EB-F887-4187-BD35-2F6584E9E0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4178" y="361628"/>
            <a:ext cx="3481313" cy="3861826"/>
            <a:chOff x="7463259" y="583365"/>
            <a:chExt cx="4641750" cy="5181928"/>
          </a:xfrm>
        </p:grpSpPr>
        <p:sp>
          <p:nvSpPr>
            <p:cNvPr id="109" name="Rectangle 108">
              <a:extLst>
                <a:ext uri="{FF2B5EF4-FFF2-40B4-BE49-F238E27FC236}">
                  <a16:creationId xmlns:a16="http://schemas.microsoft.com/office/drawing/2014/main" id="{D802ABCE-86EF-458C-B776-FBEE5B3ED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257E23-BAFF-4E5A-9DCD-5EB001A2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Icon&#10;&#10;Description automatically generated">
            <a:extLst>
              <a:ext uri="{FF2B5EF4-FFF2-40B4-BE49-F238E27FC236}">
                <a16:creationId xmlns:a16="http://schemas.microsoft.com/office/drawing/2014/main" id="{EC269815-069A-4F3A-BAD7-6BCD5A26DE8C}"/>
              </a:ext>
            </a:extLst>
          </p:cNvPr>
          <p:cNvPicPr>
            <a:picLocks noChangeAspect="1"/>
          </p:cNvPicPr>
          <p:nvPr/>
        </p:nvPicPr>
        <p:blipFill rotWithShape="1">
          <a:blip r:embed="rId3"/>
          <a:srcRect l="6502" r="6534" b="-1"/>
          <a:stretch/>
        </p:blipFill>
        <p:spPr>
          <a:xfrm>
            <a:off x="953417" y="837258"/>
            <a:ext cx="2521606" cy="2899629"/>
          </a:xfrm>
          <a:prstGeom prst="rect">
            <a:avLst/>
          </a:prstGeom>
          <a:scene3d>
            <a:camera prst="perspectiveFront" fov="5400000"/>
            <a:lightRig rig="threePt" dir="t">
              <a:rot lat="0" lon="0" rev="19200000"/>
            </a:lightRig>
          </a:scene3d>
          <a:sp3d extrusionH="25400">
            <a:bevelT w="304800" h="152400" prst="hardEdge"/>
            <a:extrusionClr>
              <a:srgbClr val="000000"/>
            </a:extrusionClr>
          </a:sp3d>
        </p:spPr>
      </p:pic>
      <p:cxnSp>
        <p:nvCxnSpPr>
          <p:cNvPr id="112" name="Straight Connector 111">
            <a:extLst>
              <a:ext uri="{FF2B5EF4-FFF2-40B4-BE49-F238E27FC236}">
                <a16:creationId xmlns:a16="http://schemas.microsoft.com/office/drawing/2014/main" id="{480890EC-EC50-46D3-879E-63EDF4D06C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7554" y="2644872"/>
            <a:ext cx="371962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4" name="Picture 113">
            <a:extLst>
              <a:ext uri="{FF2B5EF4-FFF2-40B4-BE49-F238E27FC236}">
                <a16:creationId xmlns:a16="http://schemas.microsoft.com/office/drawing/2014/main" id="{971F6991-E635-48F8-9309-D5A5C1ECBF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6" name="Straight Connector 115">
            <a:extLst>
              <a:ext uri="{FF2B5EF4-FFF2-40B4-BE49-F238E27FC236}">
                <a16:creationId xmlns:a16="http://schemas.microsoft.com/office/drawing/2014/main" id="{3ACF2F98-1DF0-4594-9502-F2B79E795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9" name="Google Shape;99;p18" hidden="1"/>
          <p:cNvSpPr txBox="1">
            <a:spLocks noGrp="1"/>
          </p:cNvSpPr>
          <p:nvPr>
            <p:ph type="sldNum" idx="4294967295"/>
          </p:nvPr>
        </p:nvSpPr>
        <p:spPr>
          <a:xfrm>
            <a:off x="8594725" y="4098925"/>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8"/>
                                        </p:tgtEl>
                                        <p:attrNameLst>
                                          <p:attrName>style.visibility</p:attrName>
                                        </p:attrNameLst>
                                      </p:cBhvr>
                                      <p:to>
                                        <p:strVal val="visible"/>
                                      </p:to>
                                    </p:set>
                                    <p:animEffect transition="in" filter="fade">
                                      <p:cBhvr>
                                        <p:cTn id="7" dur="4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03"/>
        <p:cNvGrpSpPr/>
        <p:nvPr/>
      </p:nvGrpSpPr>
      <p:grpSpPr>
        <a:xfrm>
          <a:off x="0" y="0"/>
          <a:ext cx="0" cy="0"/>
          <a:chOff x="0" y="0"/>
          <a:chExt cx="0" cy="0"/>
        </a:xfrm>
      </p:grpSpPr>
      <p:sp>
        <p:nvSpPr>
          <p:cNvPr id="111" name="Rectangle 1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3" name="Picture 1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5" name="Straight Connector 1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9" name="Rectangle 118">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 name="Google Shape;104;p19"/>
          <p:cNvSpPr txBox="1">
            <a:spLocks noGrp="1"/>
          </p:cNvSpPr>
          <p:nvPr>
            <p:ph type="title"/>
          </p:nvPr>
        </p:nvSpPr>
        <p:spPr>
          <a:xfrm>
            <a:off x="494475" y="1106226"/>
            <a:ext cx="2117940" cy="1401570"/>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pPr>
            <a:r>
              <a:rPr lang="en-US" sz="2300" dirty="0">
                <a:latin typeface="Times New Roman" panose="02020603050405020304" pitchFamily="18" charset="0"/>
                <a:cs typeface="Times New Roman" panose="02020603050405020304" pitchFamily="18" charset="0"/>
              </a:rPr>
              <a:t>CÀI ĐẶT THƯ VIỆN, AUTH, SSID </a:t>
            </a:r>
            <a:r>
              <a:rPr lang="en-US" sz="2300" dirty="0" err="1">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mật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khẩu</a:t>
            </a:r>
            <a:endParaRPr lang="en-US" sz="2300" dirty="0">
              <a:latin typeface="Times New Roman" panose="02020603050405020304" pitchFamily="18" charset="0"/>
              <a:cs typeface="Times New Roman" panose="02020603050405020304" pitchFamily="18" charset="0"/>
            </a:endParaRPr>
          </a:p>
        </p:txBody>
      </p:sp>
      <p:cxnSp>
        <p:nvCxnSpPr>
          <p:cNvPr id="123" name="Straight Connector 122">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25" name="Group 124">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8"/>
            <a:ext cx="5670087" cy="3861826"/>
            <a:chOff x="3979389" y="482171"/>
            <a:chExt cx="7560115" cy="5149101"/>
          </a:xfrm>
        </p:grpSpPr>
        <p:sp>
          <p:nvSpPr>
            <p:cNvPr id="126" name="Rectangle 125">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9" name="Rectangle 128">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a:blip r:embed="rId4"/>
          <a:stretch>
            <a:fillRect/>
          </a:stretch>
        </p:blipFill>
        <p:spPr>
          <a:xfrm>
            <a:off x="3463780" y="1703939"/>
            <a:ext cx="4712189" cy="1166267"/>
          </a:xfrm>
          <a:prstGeom prst="rect">
            <a:avLst/>
          </a:prstGeom>
        </p:spPr>
      </p:pic>
      <p:pic>
        <p:nvPicPr>
          <p:cNvPr id="131" name="Picture 130">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3" name="Straight Connector 132">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a:t>void setup()</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8"/>
            <a:ext cx="5670087" cy="3861826"/>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3"/>
          <a:stretch>
            <a:fillRect/>
          </a:stretch>
        </p:blipFill>
        <p:spPr>
          <a:xfrm>
            <a:off x="3463780" y="1516058"/>
            <a:ext cx="4712189" cy="1542028"/>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94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4" name="Straight Connector 1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2FB3747-BFEC-4D0B-A987-BC9568F0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8AB78F9-B968-493D-B697-514F1A20D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332546" y="3459898"/>
            <a:ext cx="6490891" cy="633523"/>
          </a:xfrm>
        </p:spPr>
        <p:txBody>
          <a:bodyPr vert="horz" lIns="91440" tIns="45720" rIns="91440" bIns="45720" rtlCol="0" anchor="t">
            <a:normAutofit/>
          </a:bodyPr>
          <a:lstStyle/>
          <a:p>
            <a:pPr defTabSz="914400">
              <a:spcBef>
                <a:spcPct val="0"/>
              </a:spcBef>
            </a:pPr>
            <a:r>
              <a:rPr lang="en-US" sz="3200"/>
              <a:t>void sendUptime()</a:t>
            </a:r>
          </a:p>
        </p:txBody>
      </p:sp>
      <p:grpSp>
        <p:nvGrpSpPr>
          <p:cNvPr id="22" name="Group 21">
            <a:extLst>
              <a:ext uri="{FF2B5EF4-FFF2-40B4-BE49-F238E27FC236}">
                <a16:creationId xmlns:a16="http://schemas.microsoft.com/office/drawing/2014/main" id="{BF428797-2897-4987-97AE-CC7E760B80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3" y="242877"/>
            <a:ext cx="6974974" cy="2739593"/>
            <a:chOff x="7639235" y="600024"/>
            <a:chExt cx="3898557" cy="5222486"/>
          </a:xfrm>
        </p:grpSpPr>
        <p:sp>
          <p:nvSpPr>
            <p:cNvPr id="23" name="Rectangle 22">
              <a:extLst>
                <a:ext uri="{FF2B5EF4-FFF2-40B4-BE49-F238E27FC236}">
                  <a16:creationId xmlns:a16="http://schemas.microsoft.com/office/drawing/2014/main" id="{ACAF60A3-79CC-4912-B61B-707CC2B99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4482E0-41D8-43A7-99E0-0DB9E2320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p:cNvPicPr/>
          <p:nvPr/>
        </p:nvPicPr>
        <p:blipFill>
          <a:blip r:embed="rId3"/>
          <a:stretch>
            <a:fillRect/>
          </a:stretch>
        </p:blipFill>
        <p:spPr>
          <a:xfrm>
            <a:off x="1559949" y="897094"/>
            <a:ext cx="6015490" cy="1428335"/>
          </a:xfrm>
          <a:prstGeom prst="rect">
            <a:avLst/>
          </a:prstGeom>
        </p:spPr>
      </p:pic>
      <p:cxnSp>
        <p:nvCxnSpPr>
          <p:cNvPr id="26" name="Straight Connector 25">
            <a:extLst>
              <a:ext uri="{FF2B5EF4-FFF2-40B4-BE49-F238E27FC236}">
                <a16:creationId xmlns:a16="http://schemas.microsoft.com/office/drawing/2014/main" id="{4219D19D-C57A-4EBD-A668-7EF1F6C13F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34559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2CFE85CD-CC1B-43AE-A37A-0C06606F48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0" name="Straight Connector 29">
            <a:extLst>
              <a:ext uri="{FF2B5EF4-FFF2-40B4-BE49-F238E27FC236}">
                <a16:creationId xmlns:a16="http://schemas.microsoft.com/office/drawing/2014/main" id="{44497725-2883-4D3A-91E2-180A9DF1DA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2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5"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7"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a:t>Void loop()</a:t>
            </a:r>
          </a:p>
        </p:txBody>
      </p:sp>
      <p:cxnSp>
        <p:nvCxnSpPr>
          <p:cNvPr id="39"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0"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8"/>
            <a:ext cx="5670087" cy="3861826"/>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2"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3"/>
          <a:stretch>
            <a:fillRect/>
          </a:stretch>
        </p:blipFill>
        <p:spPr>
          <a:xfrm>
            <a:off x="3637358" y="837258"/>
            <a:ext cx="4365032" cy="2899629"/>
          </a:xfrm>
          <a:prstGeom prst="rect">
            <a:avLst/>
          </a:prstGeom>
        </p:spPr>
      </p:pic>
      <p:pic>
        <p:nvPicPr>
          <p:cNvPr id="43"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00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4475" y="1106226"/>
            <a:ext cx="2117940" cy="1401570"/>
          </a:xfrm>
        </p:spPr>
        <p:txBody>
          <a:bodyPr vert="horz" lIns="91440" tIns="45720" rIns="91440" bIns="0" rtlCol="0" anchor="b">
            <a:normAutofit/>
          </a:bodyPr>
          <a:lstStyle/>
          <a:p>
            <a:pPr defTabSz="914400">
              <a:spcBef>
                <a:spcPct val="0"/>
              </a:spcBef>
            </a:pPr>
            <a:r>
              <a:rPr lang="en-US" sz="2700" dirty="0"/>
              <a:t>XÉT ĐIỀU </a:t>
            </a:r>
            <a:r>
              <a:rPr lang="en-US" sz="2700" dirty="0" err="1">
                <a:latin typeface="Times New Roman" panose="02020603050405020304" pitchFamily="18" charset="0"/>
                <a:cs typeface="Times New Roman" panose="02020603050405020304" pitchFamily="18" charset="0"/>
              </a:rPr>
              <a:t>Kiện</a:t>
            </a:r>
            <a:r>
              <a:rPr lang="en-US" sz="2700" dirty="0"/>
              <a:t> CHO LED</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8"/>
            <a:ext cx="5670087" cy="3861826"/>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p:nvPr/>
        </p:nvPicPr>
        <p:blipFill>
          <a:blip r:embed="rId3"/>
          <a:stretch>
            <a:fillRect/>
          </a:stretch>
        </p:blipFill>
        <p:spPr>
          <a:xfrm>
            <a:off x="3463780" y="863469"/>
            <a:ext cx="4712189" cy="2847206"/>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26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40558" y="289725"/>
            <a:ext cx="1568687"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ĐỀ TÀI</a:t>
            </a:r>
            <a:endParaRPr dirty="0"/>
          </a:p>
        </p:txBody>
      </p:sp>
      <p:sp>
        <p:nvSpPr>
          <p:cNvPr id="77" name="Google Shape;77;p15"/>
          <p:cNvSpPr txBox="1">
            <a:spLocks noGrp="1"/>
          </p:cNvSpPr>
          <p:nvPr>
            <p:ph type="body" idx="1"/>
          </p:nvPr>
        </p:nvSpPr>
        <p:spPr>
          <a:xfrm>
            <a:off x="1556175" y="3677325"/>
            <a:ext cx="66168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solidFill>
                <a:srgbClr val="A64D79"/>
              </a:solidFill>
            </a:endParaRPr>
          </a:p>
          <a:p>
            <a:pPr marL="0" lvl="0" indent="0" algn="l" rtl="0">
              <a:spcBef>
                <a:spcPts val="0"/>
              </a:spcBef>
              <a:spcAft>
                <a:spcPts val="0"/>
              </a:spcAft>
              <a:buNone/>
            </a:pPr>
            <a:endParaRPr sz="1200" dirty="0">
              <a:solidFill>
                <a:srgbClr val="A64D79"/>
              </a:solidFill>
            </a:endParaRPr>
          </a:p>
        </p:txBody>
      </p:sp>
      <p:sp>
        <p:nvSpPr>
          <p:cNvPr id="76" name="Google Shape;76;p15"/>
          <p:cNvSpPr txBox="1">
            <a:spLocks noGrp="1"/>
          </p:cNvSpPr>
          <p:nvPr>
            <p:ph type="body" idx="2"/>
          </p:nvPr>
        </p:nvSpPr>
        <p:spPr>
          <a:xfrm>
            <a:off x="5069775" y="862532"/>
            <a:ext cx="3103200" cy="323589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25212A"/>
                </a:solidFill>
              </a:rPr>
              <a:t>MỤC TIÊU ĐỒ ÁN</a:t>
            </a:r>
          </a:p>
          <a:p>
            <a:pPr marL="171450" lvl="0" indent="-171450" algn="l" rtl="0">
              <a:spcBef>
                <a:spcPts val="600"/>
              </a:spcBef>
              <a:spcAft>
                <a:spcPts val="0"/>
              </a:spcAft>
              <a:buFontTx/>
              <a:buChar char="-"/>
            </a:pPr>
            <a:r>
              <a:rPr lang="en-US" sz="1200" b="1" dirty="0">
                <a:solidFill>
                  <a:srgbClr val="25212A"/>
                </a:solidFill>
              </a:rPr>
              <a:t>MỤC TIÊU CÁ NHÂN :</a:t>
            </a:r>
          </a:p>
          <a:p>
            <a:pPr marL="0" lvl="0" indent="0" algn="l" rtl="0">
              <a:spcBef>
                <a:spcPts val="600"/>
              </a:spcBef>
              <a:spcAft>
                <a:spcPts val="0"/>
              </a:spcAft>
              <a:buNone/>
            </a:pPr>
            <a:r>
              <a:rPr lang="en-US" sz="1200" dirty="0">
                <a:solidFill>
                  <a:srgbClr val="25212A"/>
                </a:solidFill>
              </a:rPr>
              <a:t>+ </a:t>
            </a:r>
            <a:r>
              <a:rPr lang="en-US" sz="1200" dirty="0" err="1">
                <a:solidFill>
                  <a:srgbClr val="25212A"/>
                </a:solidFill>
              </a:rPr>
              <a:t>Nắm</a:t>
            </a:r>
            <a:r>
              <a:rPr lang="en-US" sz="1200" dirty="0">
                <a:solidFill>
                  <a:srgbClr val="25212A"/>
                </a:solidFill>
              </a:rPr>
              <a:t> </a:t>
            </a:r>
            <a:r>
              <a:rPr lang="en-US" sz="1200" dirty="0" err="1">
                <a:solidFill>
                  <a:srgbClr val="25212A"/>
                </a:solidFill>
              </a:rPr>
              <a:t>bắt</a:t>
            </a:r>
            <a:r>
              <a:rPr lang="en-US" sz="1200" dirty="0">
                <a:solidFill>
                  <a:srgbClr val="25212A"/>
                </a:solidFill>
              </a:rPr>
              <a:t> </a:t>
            </a:r>
            <a:r>
              <a:rPr lang="en-US" sz="1200" dirty="0" err="1">
                <a:solidFill>
                  <a:srgbClr val="25212A"/>
                </a:solidFill>
              </a:rPr>
              <a:t>cấu</a:t>
            </a:r>
            <a:r>
              <a:rPr lang="en-US" sz="1200" dirty="0">
                <a:solidFill>
                  <a:srgbClr val="25212A"/>
                </a:solidFill>
              </a:rPr>
              <a:t> </a:t>
            </a:r>
            <a:r>
              <a:rPr lang="en-US" sz="1200" dirty="0" err="1">
                <a:solidFill>
                  <a:srgbClr val="25212A"/>
                </a:solidFill>
              </a:rPr>
              <a:t>trúc</a:t>
            </a:r>
            <a:r>
              <a:rPr lang="en-US" sz="1200" dirty="0">
                <a:solidFill>
                  <a:srgbClr val="25212A"/>
                </a:solidFill>
              </a:rPr>
              <a:t> </a:t>
            </a:r>
            <a:r>
              <a:rPr lang="en-US" sz="1200" dirty="0" err="1">
                <a:solidFill>
                  <a:srgbClr val="25212A"/>
                </a:solidFill>
              </a:rPr>
              <a:t>phần</a:t>
            </a:r>
            <a:r>
              <a:rPr lang="en-US" sz="1200" dirty="0">
                <a:solidFill>
                  <a:srgbClr val="25212A"/>
                </a:solidFill>
              </a:rPr>
              <a:t> </a:t>
            </a:r>
            <a:r>
              <a:rPr lang="en-US" sz="1200" dirty="0" err="1">
                <a:solidFill>
                  <a:srgbClr val="25212A"/>
                </a:solidFill>
              </a:rPr>
              <a:t>cứng</a:t>
            </a:r>
            <a:r>
              <a:rPr lang="en-US" sz="1200" dirty="0">
                <a:solidFill>
                  <a:srgbClr val="25212A"/>
                </a:solidFill>
              </a:rPr>
              <a:t>, </a:t>
            </a:r>
            <a:r>
              <a:rPr lang="en-US" sz="1200" dirty="0" err="1">
                <a:solidFill>
                  <a:srgbClr val="25212A"/>
                </a:solidFill>
              </a:rPr>
              <a:t>sơ</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khối</a:t>
            </a:r>
            <a:r>
              <a:rPr lang="en-US" sz="1200" dirty="0">
                <a:solidFill>
                  <a:srgbClr val="25212A"/>
                </a:solidFill>
              </a:rPr>
              <a:t>, </a:t>
            </a:r>
            <a:r>
              <a:rPr lang="en-US" sz="1200" dirty="0" err="1">
                <a:solidFill>
                  <a:srgbClr val="25212A"/>
                </a:solidFill>
              </a:rPr>
              <a:t>nguyên</a:t>
            </a:r>
            <a:r>
              <a:rPr lang="en-US" sz="1200" dirty="0">
                <a:solidFill>
                  <a:srgbClr val="25212A"/>
                </a:solidFill>
              </a:rPr>
              <a:t> </a:t>
            </a:r>
            <a:r>
              <a:rPr lang="en-US" sz="1200" dirty="0" err="1">
                <a:solidFill>
                  <a:srgbClr val="25212A"/>
                </a:solidFill>
              </a:rPr>
              <a:t>lý</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của</a:t>
            </a:r>
            <a:r>
              <a:rPr lang="en-US" sz="1200" dirty="0">
                <a:solidFill>
                  <a:srgbClr val="25212A"/>
                </a:solidFill>
              </a:rPr>
              <a:t> </a:t>
            </a:r>
            <a:r>
              <a:rPr lang="en-US" sz="1200" dirty="0" err="1">
                <a:solidFill>
                  <a:srgbClr val="25212A"/>
                </a:solidFill>
              </a:rPr>
              <a:t>mạch</a:t>
            </a:r>
            <a:r>
              <a:rPr lang="en-US" sz="1200" dirty="0">
                <a:solidFill>
                  <a:srgbClr val="25212A"/>
                </a:solidFill>
              </a:rPr>
              <a:t> </a:t>
            </a:r>
            <a:r>
              <a:rPr lang="en-US" sz="1200" dirty="0" err="1">
                <a:solidFill>
                  <a:srgbClr val="25212A"/>
                </a:solidFill>
              </a:rPr>
              <a:t>điều</a:t>
            </a:r>
            <a:r>
              <a:rPr lang="en-US" sz="1200" dirty="0">
                <a:solidFill>
                  <a:srgbClr val="25212A"/>
                </a:solidFill>
              </a:rPr>
              <a:t> </a:t>
            </a:r>
            <a:r>
              <a:rPr lang="en-US" sz="1200" dirty="0" err="1">
                <a:solidFill>
                  <a:srgbClr val="25212A"/>
                </a:solidFill>
              </a:rPr>
              <a:t>khiển</a:t>
            </a:r>
            <a:r>
              <a:rPr lang="en-US" sz="1200" dirty="0">
                <a:solidFill>
                  <a:srgbClr val="25212A"/>
                </a:solidFill>
              </a:rPr>
              <a:t>.</a:t>
            </a: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Biết</a:t>
            </a:r>
            <a:r>
              <a:rPr lang="en-US" sz="1200" dirty="0">
                <a:solidFill>
                  <a:srgbClr val="25212A"/>
                </a:solidFill>
              </a:rPr>
              <a:t> </a:t>
            </a:r>
            <a:r>
              <a:rPr lang="en-US" sz="1200" dirty="0" err="1">
                <a:solidFill>
                  <a:srgbClr val="25212A"/>
                </a:solidFill>
              </a:rPr>
              <a:t>cách</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một</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án</a:t>
            </a:r>
            <a:r>
              <a:rPr lang="en-US" sz="1200" dirty="0">
                <a:solidFill>
                  <a:srgbClr val="25212A"/>
                </a:solidFill>
              </a:rPr>
              <a:t> </a:t>
            </a:r>
            <a:r>
              <a:rPr lang="en-US" sz="1200" dirty="0" err="1">
                <a:solidFill>
                  <a:srgbClr val="25212A"/>
                </a:solidFill>
              </a:rPr>
              <a:t>hoàn</a:t>
            </a:r>
            <a:r>
              <a:rPr lang="en-US" sz="1200" dirty="0">
                <a:solidFill>
                  <a:srgbClr val="25212A"/>
                </a:solidFill>
              </a:rPr>
              <a:t> </a:t>
            </a:r>
            <a:r>
              <a:rPr lang="en-US" sz="1200" dirty="0" err="1">
                <a:solidFill>
                  <a:srgbClr val="25212A"/>
                </a:solidFill>
              </a:rPr>
              <a:t>chỉnh</a:t>
            </a:r>
            <a:r>
              <a:rPr lang="en-US" sz="1200" dirty="0">
                <a:solidFill>
                  <a:srgbClr val="25212A"/>
                </a:solidFill>
              </a:rPr>
              <a:t> </a:t>
            </a:r>
            <a:r>
              <a:rPr lang="en-US" sz="1200" dirty="0" err="1">
                <a:solidFill>
                  <a:srgbClr val="25212A"/>
                </a:solidFill>
              </a:rPr>
              <a:t>phục</a:t>
            </a:r>
            <a:r>
              <a:rPr lang="en-US" sz="1200" dirty="0">
                <a:solidFill>
                  <a:srgbClr val="25212A"/>
                </a:solidFill>
              </a:rPr>
              <a:t> </a:t>
            </a:r>
            <a:r>
              <a:rPr lang="en-US" sz="1200" dirty="0" err="1">
                <a:solidFill>
                  <a:srgbClr val="25212A"/>
                </a:solidFill>
              </a:rPr>
              <a:t>vụ</a:t>
            </a:r>
            <a:r>
              <a:rPr lang="en-US" sz="1200" dirty="0">
                <a:solidFill>
                  <a:srgbClr val="25212A"/>
                </a:solidFill>
              </a:rPr>
              <a:t> </a:t>
            </a:r>
            <a:r>
              <a:rPr lang="en-US" sz="1200" dirty="0" err="1">
                <a:solidFill>
                  <a:srgbClr val="25212A"/>
                </a:solidFill>
              </a:rPr>
              <a:t>cho</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làm</a:t>
            </a:r>
            <a:r>
              <a:rPr lang="en-US" sz="1200" dirty="0">
                <a:solidFill>
                  <a:srgbClr val="25212A"/>
                </a:solidFill>
              </a:rPr>
              <a:t> </a:t>
            </a:r>
            <a:r>
              <a:rPr lang="en-US" sz="1200" dirty="0" err="1">
                <a:solidFill>
                  <a:srgbClr val="25212A"/>
                </a:solidFill>
              </a:rPr>
              <a:t>đồ</a:t>
            </a:r>
            <a:r>
              <a:rPr lang="en-US" sz="1200" dirty="0">
                <a:solidFill>
                  <a:srgbClr val="25212A"/>
                </a:solidFill>
              </a:rPr>
              <a:t> </a:t>
            </a:r>
            <a:r>
              <a:rPr lang="en-US" sz="1200" dirty="0" err="1">
                <a:solidFill>
                  <a:srgbClr val="25212A"/>
                </a:solidFill>
              </a:rPr>
              <a:t>án</a:t>
            </a:r>
            <a:r>
              <a:rPr lang="en-US" sz="1200" dirty="0">
                <a:solidFill>
                  <a:srgbClr val="25212A"/>
                </a:solidFill>
              </a:rPr>
              <a:t> </a:t>
            </a:r>
            <a:r>
              <a:rPr lang="en-US" sz="1200" dirty="0" err="1">
                <a:solidFill>
                  <a:srgbClr val="25212A"/>
                </a:solidFill>
              </a:rPr>
              <a:t>tốt</a:t>
            </a:r>
            <a:r>
              <a:rPr lang="en-US" sz="1200" dirty="0">
                <a:solidFill>
                  <a:srgbClr val="25212A"/>
                </a:solidFill>
              </a:rPr>
              <a:t> </a:t>
            </a:r>
            <a:r>
              <a:rPr lang="en-US" sz="1200" dirty="0" err="1">
                <a:solidFill>
                  <a:srgbClr val="25212A"/>
                </a:solidFill>
              </a:rPr>
              <a:t>nghiệp</a:t>
            </a:r>
            <a:r>
              <a:rPr lang="en-US" sz="1200" dirty="0">
                <a:solidFill>
                  <a:srgbClr val="25212A"/>
                </a:solidFill>
              </a:rPr>
              <a:t> </a:t>
            </a:r>
            <a:r>
              <a:rPr lang="en-US" sz="1200" dirty="0" err="1">
                <a:solidFill>
                  <a:srgbClr val="25212A"/>
                </a:solidFill>
              </a:rPr>
              <a:t>về</a:t>
            </a:r>
            <a:r>
              <a:rPr lang="en-US" sz="1200" dirty="0">
                <a:solidFill>
                  <a:srgbClr val="25212A"/>
                </a:solidFill>
              </a:rPr>
              <a:t> </a:t>
            </a:r>
            <a:r>
              <a:rPr lang="en-US" sz="1200" dirty="0" err="1">
                <a:solidFill>
                  <a:srgbClr val="25212A"/>
                </a:solidFill>
              </a:rPr>
              <a:t>sau</a:t>
            </a:r>
            <a:r>
              <a:rPr lang="en-US" sz="1200" dirty="0">
                <a:solidFill>
                  <a:srgbClr val="25212A"/>
                </a:solidFill>
              </a:rPr>
              <a:t>.</a:t>
            </a:r>
          </a:p>
          <a:p>
            <a:pPr marL="171450" lvl="0" indent="-171450" algn="l" rtl="0">
              <a:spcBef>
                <a:spcPts val="600"/>
              </a:spcBef>
              <a:spcAft>
                <a:spcPts val="0"/>
              </a:spcAft>
              <a:buFontTx/>
              <a:buChar char="-"/>
            </a:pPr>
            <a:r>
              <a:rPr lang="en-US" sz="1200" b="1" dirty="0">
                <a:solidFill>
                  <a:srgbClr val="25212A"/>
                </a:solidFill>
              </a:rPr>
              <a:t>MỤC TIÊU SẢN PHẨM :</a:t>
            </a: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Sản</a:t>
            </a:r>
            <a:r>
              <a:rPr lang="en-US" sz="1200" dirty="0">
                <a:solidFill>
                  <a:srgbClr val="25212A"/>
                </a:solidFill>
              </a:rPr>
              <a:t> </a:t>
            </a:r>
            <a:r>
              <a:rPr lang="en-US" sz="1200" dirty="0" err="1">
                <a:solidFill>
                  <a:srgbClr val="25212A"/>
                </a:solidFill>
              </a:rPr>
              <a:t>phẩm</a:t>
            </a:r>
            <a:r>
              <a:rPr lang="en-US" sz="1200" dirty="0">
                <a:solidFill>
                  <a:srgbClr val="25212A"/>
                </a:solidFill>
              </a:rPr>
              <a:t> </a:t>
            </a:r>
            <a:r>
              <a:rPr lang="en-US" sz="1200" dirty="0" err="1">
                <a:solidFill>
                  <a:srgbClr val="25212A"/>
                </a:solidFill>
              </a:rPr>
              <a:t>hoạt</a:t>
            </a:r>
            <a:r>
              <a:rPr lang="en-US" sz="1200" dirty="0">
                <a:solidFill>
                  <a:srgbClr val="25212A"/>
                </a:solidFill>
              </a:rPr>
              <a:t> </a:t>
            </a:r>
            <a:r>
              <a:rPr lang="en-US" sz="1200" dirty="0" err="1">
                <a:solidFill>
                  <a:srgbClr val="25212A"/>
                </a:solidFill>
              </a:rPr>
              <a:t>động</a:t>
            </a:r>
            <a:r>
              <a:rPr lang="en-US" sz="1200" dirty="0">
                <a:solidFill>
                  <a:srgbClr val="25212A"/>
                </a:solidFill>
              </a:rPr>
              <a:t> </a:t>
            </a:r>
            <a:r>
              <a:rPr lang="en-US" sz="1200" dirty="0" err="1">
                <a:solidFill>
                  <a:srgbClr val="25212A"/>
                </a:solidFill>
              </a:rPr>
              <a:t>ổn</a:t>
            </a:r>
            <a:r>
              <a:rPr lang="en-US" sz="1200" dirty="0">
                <a:solidFill>
                  <a:srgbClr val="25212A"/>
                </a:solidFill>
              </a:rPr>
              <a:t> </a:t>
            </a:r>
            <a:r>
              <a:rPr lang="en-US" sz="1200" dirty="0" err="1">
                <a:solidFill>
                  <a:srgbClr val="25212A"/>
                </a:solidFill>
              </a:rPr>
              <a:t>định</a:t>
            </a:r>
            <a:r>
              <a:rPr lang="en-US" sz="1200" dirty="0">
                <a:solidFill>
                  <a:srgbClr val="25212A"/>
                </a:solidFill>
              </a:rPr>
              <a:t> </a:t>
            </a:r>
            <a:r>
              <a:rPr lang="en-US" sz="1200" dirty="0" err="1">
                <a:solidFill>
                  <a:srgbClr val="25212A"/>
                </a:solidFill>
              </a:rPr>
              <a:t>với</a:t>
            </a:r>
            <a:r>
              <a:rPr lang="en-US" sz="1200" dirty="0">
                <a:solidFill>
                  <a:srgbClr val="25212A"/>
                </a:solidFill>
              </a:rPr>
              <a:t> </a:t>
            </a:r>
            <a:r>
              <a:rPr lang="en-US" sz="1200" dirty="0" err="1">
                <a:solidFill>
                  <a:srgbClr val="25212A"/>
                </a:solidFill>
              </a:rPr>
              <a:t>đầy</a:t>
            </a:r>
            <a:r>
              <a:rPr lang="en-US" sz="1200" dirty="0">
                <a:solidFill>
                  <a:srgbClr val="25212A"/>
                </a:solidFill>
              </a:rPr>
              <a:t> </a:t>
            </a:r>
            <a:r>
              <a:rPr lang="en-US" sz="1200" dirty="0" err="1">
                <a:solidFill>
                  <a:srgbClr val="25212A"/>
                </a:solidFill>
              </a:rPr>
              <a:t>đủ</a:t>
            </a:r>
            <a:r>
              <a:rPr lang="en-US" sz="1200" dirty="0">
                <a:solidFill>
                  <a:srgbClr val="25212A"/>
                </a:solidFill>
              </a:rPr>
              <a:t> </a:t>
            </a:r>
            <a:r>
              <a:rPr lang="en-US" sz="1200" dirty="0" err="1">
                <a:solidFill>
                  <a:srgbClr val="25212A"/>
                </a:solidFill>
              </a:rPr>
              <a:t>các</a:t>
            </a:r>
            <a:r>
              <a:rPr lang="en-US" sz="1200" dirty="0">
                <a:solidFill>
                  <a:srgbClr val="25212A"/>
                </a:solidFill>
              </a:rPr>
              <a:t> </a:t>
            </a:r>
            <a:r>
              <a:rPr lang="en-US" sz="1200" dirty="0" err="1">
                <a:solidFill>
                  <a:srgbClr val="25212A"/>
                </a:solidFill>
              </a:rPr>
              <a:t>chức</a:t>
            </a:r>
            <a:r>
              <a:rPr lang="en-US" sz="1200" dirty="0">
                <a:solidFill>
                  <a:srgbClr val="25212A"/>
                </a:solidFill>
              </a:rPr>
              <a:t> </a:t>
            </a:r>
            <a:r>
              <a:rPr lang="en-US" sz="1200" dirty="0" err="1">
                <a:solidFill>
                  <a:srgbClr val="25212A"/>
                </a:solidFill>
              </a:rPr>
              <a:t>năng</a:t>
            </a:r>
            <a:r>
              <a:rPr lang="en-US" sz="1200" dirty="0">
                <a:solidFill>
                  <a:srgbClr val="25212A"/>
                </a:solidFill>
              </a:rPr>
              <a:t> </a:t>
            </a:r>
            <a:r>
              <a:rPr lang="en-US" sz="1200" dirty="0" err="1">
                <a:solidFill>
                  <a:srgbClr val="25212A"/>
                </a:solidFill>
              </a:rPr>
              <a:t>cần</a:t>
            </a:r>
            <a:r>
              <a:rPr lang="en-US" sz="1200" dirty="0">
                <a:solidFill>
                  <a:srgbClr val="25212A"/>
                </a:solidFill>
              </a:rPr>
              <a:t> </a:t>
            </a:r>
            <a:r>
              <a:rPr lang="en-US" sz="1200" dirty="0" err="1">
                <a:solidFill>
                  <a:srgbClr val="25212A"/>
                </a:solidFill>
              </a:rPr>
              <a:t>thiết</a:t>
            </a:r>
            <a:r>
              <a:rPr lang="en-US" sz="1200" dirty="0">
                <a:solidFill>
                  <a:srgbClr val="25212A"/>
                </a:solidFill>
              </a:rPr>
              <a:t> </a:t>
            </a:r>
            <a:r>
              <a:rPr lang="en-US" sz="1200" dirty="0" err="1">
                <a:solidFill>
                  <a:srgbClr val="25212A"/>
                </a:solidFill>
              </a:rPr>
              <a:t>cho</a:t>
            </a:r>
            <a:r>
              <a:rPr lang="en-US" sz="1200" dirty="0">
                <a:solidFill>
                  <a:srgbClr val="25212A"/>
                </a:solidFill>
              </a:rPr>
              <a:t> </a:t>
            </a:r>
            <a:r>
              <a:rPr lang="en-US" sz="1200" dirty="0" err="1">
                <a:solidFill>
                  <a:srgbClr val="25212A"/>
                </a:solidFill>
              </a:rPr>
              <a:t>việc</a:t>
            </a:r>
            <a:r>
              <a:rPr lang="en-US" sz="1200" dirty="0">
                <a:solidFill>
                  <a:srgbClr val="25212A"/>
                </a:solidFill>
              </a:rPr>
              <a:t> “</a:t>
            </a:r>
            <a:r>
              <a:rPr lang="en-US" sz="1200" dirty="0" err="1">
                <a:solidFill>
                  <a:srgbClr val="25212A"/>
                </a:solidFill>
              </a:rPr>
              <a:t>cảnh</a:t>
            </a:r>
            <a:r>
              <a:rPr lang="en-US" sz="1200" dirty="0">
                <a:solidFill>
                  <a:srgbClr val="25212A"/>
                </a:solidFill>
              </a:rPr>
              <a:t> </a:t>
            </a:r>
            <a:r>
              <a:rPr lang="en-US" sz="1200" dirty="0" err="1">
                <a:solidFill>
                  <a:srgbClr val="25212A"/>
                </a:solidFill>
              </a:rPr>
              <a:t>báo</a:t>
            </a:r>
            <a:r>
              <a:rPr lang="en-US" sz="1200" dirty="0">
                <a:solidFill>
                  <a:srgbClr val="25212A"/>
                </a:solidFill>
              </a:rPr>
              <a:t> </a:t>
            </a:r>
            <a:r>
              <a:rPr lang="en-US" sz="1200" dirty="0" err="1">
                <a:solidFill>
                  <a:srgbClr val="25212A"/>
                </a:solidFill>
              </a:rPr>
              <a:t>khí</a:t>
            </a:r>
            <a:r>
              <a:rPr lang="en-US" sz="1200" dirty="0">
                <a:solidFill>
                  <a:srgbClr val="25212A"/>
                </a:solidFill>
              </a:rPr>
              <a:t> gas </a:t>
            </a:r>
            <a:r>
              <a:rPr lang="en-US" sz="1200" dirty="0" err="1">
                <a:solidFill>
                  <a:srgbClr val="25212A"/>
                </a:solidFill>
              </a:rPr>
              <a:t>và</a:t>
            </a:r>
            <a:r>
              <a:rPr lang="en-US" sz="1200" dirty="0">
                <a:solidFill>
                  <a:srgbClr val="25212A"/>
                </a:solidFill>
              </a:rPr>
              <a:t> </a:t>
            </a:r>
            <a:r>
              <a:rPr lang="en-US" sz="1200" dirty="0" err="1">
                <a:solidFill>
                  <a:srgbClr val="25212A"/>
                </a:solidFill>
              </a:rPr>
              <a:t>phòng</a:t>
            </a:r>
            <a:r>
              <a:rPr lang="en-US" sz="1200" dirty="0">
                <a:solidFill>
                  <a:srgbClr val="25212A"/>
                </a:solidFill>
              </a:rPr>
              <a:t> </a:t>
            </a:r>
            <a:r>
              <a:rPr lang="en-US" sz="1200" dirty="0" err="1">
                <a:solidFill>
                  <a:srgbClr val="25212A"/>
                </a:solidFill>
              </a:rPr>
              <a:t>chống</a:t>
            </a:r>
            <a:r>
              <a:rPr lang="en-US" sz="1200" dirty="0">
                <a:solidFill>
                  <a:srgbClr val="25212A"/>
                </a:solidFill>
              </a:rPr>
              <a:t> </a:t>
            </a:r>
            <a:r>
              <a:rPr lang="en-US" sz="1200" dirty="0" err="1">
                <a:solidFill>
                  <a:srgbClr val="25212A"/>
                </a:solidFill>
              </a:rPr>
              <a:t>chảy</a:t>
            </a:r>
            <a:r>
              <a:rPr lang="en-US" sz="1200" dirty="0">
                <a:solidFill>
                  <a:srgbClr val="25212A"/>
                </a:solidFill>
              </a:rPr>
              <a:t> </a:t>
            </a:r>
            <a:r>
              <a:rPr lang="en-US" sz="1200" dirty="0" err="1">
                <a:solidFill>
                  <a:srgbClr val="25212A"/>
                </a:solidFill>
              </a:rPr>
              <a:t>nổ</a:t>
            </a:r>
            <a:r>
              <a:rPr lang="en-US" sz="1200" dirty="0">
                <a:solidFill>
                  <a:srgbClr val="25212A"/>
                </a:solidFill>
              </a:rPr>
              <a:t>”.</a:t>
            </a:r>
          </a:p>
          <a:p>
            <a:pPr marL="0" lvl="0" indent="0" algn="l" rtl="0">
              <a:spcBef>
                <a:spcPts val="600"/>
              </a:spcBef>
              <a:spcAft>
                <a:spcPts val="0"/>
              </a:spcAft>
              <a:buNone/>
            </a:pPr>
            <a:r>
              <a:rPr lang="en-US" sz="1200" dirty="0">
                <a:solidFill>
                  <a:srgbClr val="25212A"/>
                </a:solidFill>
              </a:rPr>
              <a:t>+</a:t>
            </a:r>
            <a:r>
              <a:rPr lang="en-US" sz="1200" dirty="0" err="1">
                <a:solidFill>
                  <a:srgbClr val="25212A"/>
                </a:solidFill>
              </a:rPr>
              <a:t>Sản</a:t>
            </a:r>
            <a:r>
              <a:rPr lang="en-US" sz="1200" dirty="0">
                <a:solidFill>
                  <a:srgbClr val="25212A"/>
                </a:solidFill>
              </a:rPr>
              <a:t> </a:t>
            </a:r>
            <a:r>
              <a:rPr lang="en-US" sz="1200" dirty="0" err="1">
                <a:solidFill>
                  <a:srgbClr val="25212A"/>
                </a:solidFill>
              </a:rPr>
              <a:t>phẩm</a:t>
            </a:r>
            <a:r>
              <a:rPr lang="en-US" sz="1200" dirty="0">
                <a:solidFill>
                  <a:srgbClr val="25212A"/>
                </a:solidFill>
              </a:rPr>
              <a:t> </a:t>
            </a:r>
            <a:r>
              <a:rPr lang="en-US" sz="1200" dirty="0" err="1">
                <a:solidFill>
                  <a:srgbClr val="25212A"/>
                </a:solidFill>
              </a:rPr>
              <a:t>nhỏ</a:t>
            </a:r>
            <a:r>
              <a:rPr lang="en-US" sz="1200" dirty="0">
                <a:solidFill>
                  <a:srgbClr val="25212A"/>
                </a:solidFill>
              </a:rPr>
              <a:t> </a:t>
            </a:r>
            <a:r>
              <a:rPr lang="en-US" sz="1200" dirty="0" err="1">
                <a:solidFill>
                  <a:srgbClr val="25212A"/>
                </a:solidFill>
              </a:rPr>
              <a:t>gọn</a:t>
            </a:r>
            <a:r>
              <a:rPr lang="en-US" sz="1200" dirty="0">
                <a:solidFill>
                  <a:srgbClr val="25212A"/>
                </a:solidFill>
              </a:rPr>
              <a:t> </a:t>
            </a:r>
            <a:r>
              <a:rPr lang="en-US" sz="1200" dirty="0" err="1">
                <a:solidFill>
                  <a:srgbClr val="25212A"/>
                </a:solidFill>
              </a:rPr>
              <a:t>mang</a:t>
            </a:r>
            <a:r>
              <a:rPr lang="en-US" sz="1200" dirty="0">
                <a:solidFill>
                  <a:srgbClr val="25212A"/>
                </a:solidFill>
              </a:rPr>
              <a:t> </a:t>
            </a:r>
            <a:r>
              <a:rPr lang="en-US" sz="1200" dirty="0" err="1">
                <a:solidFill>
                  <a:srgbClr val="25212A"/>
                </a:solidFill>
              </a:rPr>
              <a:t>tính</a:t>
            </a:r>
            <a:r>
              <a:rPr lang="en-US" sz="1200" dirty="0">
                <a:solidFill>
                  <a:srgbClr val="25212A"/>
                </a:solidFill>
              </a:rPr>
              <a:t> </a:t>
            </a:r>
            <a:r>
              <a:rPr lang="en-US" sz="1200" dirty="0" err="1">
                <a:solidFill>
                  <a:srgbClr val="25212A"/>
                </a:solidFill>
              </a:rPr>
              <a:t>thẩm</a:t>
            </a:r>
            <a:r>
              <a:rPr lang="en-US" sz="1200" dirty="0">
                <a:solidFill>
                  <a:srgbClr val="25212A"/>
                </a:solidFill>
              </a:rPr>
              <a:t> </a:t>
            </a:r>
            <a:r>
              <a:rPr lang="en-US" sz="1200" dirty="0" err="1">
                <a:solidFill>
                  <a:srgbClr val="25212A"/>
                </a:solidFill>
              </a:rPr>
              <a:t>mĩ</a:t>
            </a:r>
            <a:r>
              <a:rPr lang="en-US" sz="1200" dirty="0">
                <a:solidFill>
                  <a:srgbClr val="25212A"/>
                </a:solidFill>
              </a:rPr>
              <a:t> </a:t>
            </a:r>
            <a:r>
              <a:rPr lang="en-US" sz="1200" dirty="0" err="1">
                <a:solidFill>
                  <a:srgbClr val="25212A"/>
                </a:solidFill>
              </a:rPr>
              <a:t>cao</a:t>
            </a:r>
            <a:r>
              <a:rPr lang="en-US" sz="1200" dirty="0">
                <a:solidFill>
                  <a:srgbClr val="25212A"/>
                </a:solidFill>
              </a:rPr>
              <a:t>.</a:t>
            </a:r>
          </a:p>
          <a:p>
            <a:pPr marL="0" lvl="0" indent="0" algn="l" rtl="0">
              <a:spcBef>
                <a:spcPts val="600"/>
              </a:spcBef>
              <a:spcAft>
                <a:spcPts val="0"/>
              </a:spcAft>
              <a:buNone/>
            </a:pPr>
            <a:endParaRPr sz="1200" dirty="0">
              <a:solidFill>
                <a:srgbClr val="25212A"/>
              </a:solidFill>
            </a:endParaRPr>
          </a:p>
        </p:txBody>
      </p:sp>
      <p:sp>
        <p:nvSpPr>
          <p:cNvPr id="75" name="Google Shape;75;p15"/>
          <p:cNvSpPr txBox="1">
            <a:spLocks noGrp="1"/>
          </p:cNvSpPr>
          <p:nvPr>
            <p:ph type="body" idx="4294967295"/>
          </p:nvPr>
        </p:nvSpPr>
        <p:spPr>
          <a:xfrm>
            <a:off x="127221" y="1151705"/>
            <a:ext cx="3514725" cy="265271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25212A"/>
                </a:solidFill>
              </a:rPr>
              <a:t>LÝ DO CHỌN ĐỀ TÀI</a:t>
            </a:r>
            <a:endParaRPr sz="1200" dirty="0">
              <a:solidFill>
                <a:srgbClr val="25212A"/>
              </a:solidFill>
            </a:endParaRPr>
          </a:p>
          <a:p>
            <a:pPr marL="0" lvl="0" indent="0" algn="l" rtl="0">
              <a:spcBef>
                <a:spcPts val="600"/>
              </a:spcBef>
              <a:spcAft>
                <a:spcPts val="0"/>
              </a:spcAft>
              <a:buClr>
                <a:schemeClr val="dk1"/>
              </a:buClr>
              <a:buSzPts val="1100"/>
              <a:buFont typeface="Arial"/>
              <a:buNone/>
            </a:pPr>
            <a:r>
              <a:rPr lang="en" sz="1200" dirty="0"/>
              <a:t>Ngày nay với sự phát triển vượt bậc của khoa học kỹ thuật, điện từ đã được ứng dụng ở rất nhiều lĩnh vực trong thực tế để phục vụ nhu cầu : chăm sóc sức khỏe , bảo vệ tính mạng và tài sản cho con người.</a:t>
            </a:r>
          </a:p>
          <a:p>
            <a:pPr marL="0" lvl="0" indent="0" algn="l" rtl="0">
              <a:spcBef>
                <a:spcPts val="600"/>
              </a:spcBef>
              <a:spcAft>
                <a:spcPts val="0"/>
              </a:spcAft>
              <a:buClr>
                <a:schemeClr val="dk1"/>
              </a:buClr>
              <a:buSzPts val="1100"/>
              <a:buFont typeface="Arial"/>
              <a:buNone/>
            </a:pPr>
            <a:r>
              <a:rPr lang="en" sz="1200" dirty="0"/>
              <a:t>Để khắc phục sự cố của khí gas khi sử dụng chúng em đã làm ra thiết bị cảnh báo rò rỉ khí gas, thiết bị này giúp chúng ta dễ dàng nhận biết khí gas khi bị rò rỉ, được sử dụng trong các tòa nhà và hộ gia đình.</a:t>
            </a:r>
            <a:endParaRPr sz="1200" dirty="0"/>
          </a:p>
          <a:p>
            <a:pPr marL="0" lvl="0" indent="0" algn="l" rtl="0">
              <a:spcBef>
                <a:spcPts val="600"/>
              </a:spcBef>
              <a:spcAft>
                <a:spcPts val="0"/>
              </a:spcAft>
              <a:buNone/>
            </a:pPr>
            <a:endParaRPr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ctrTitle" idx="4294967295"/>
          </p:nvPr>
        </p:nvSpPr>
        <p:spPr>
          <a:xfrm>
            <a:off x="0" y="2420938"/>
            <a:ext cx="56388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Code Blynk</a:t>
            </a:r>
            <a:endParaRPr sz="6000" dirty="0"/>
          </a:p>
        </p:txBody>
      </p:sp>
      <p:sp>
        <p:nvSpPr>
          <p:cNvPr id="113" name="Google Shape;113;p20"/>
          <p:cNvSpPr/>
          <p:nvPr/>
        </p:nvSpPr>
        <p:spPr>
          <a:xfrm>
            <a:off x="3006036" y="993135"/>
            <a:ext cx="1145591" cy="1160843"/>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4" name="Google Shape;114;p20"/>
          <p:cNvSpPr/>
          <p:nvPr/>
        </p:nvSpPr>
        <p:spPr>
          <a:xfrm rot="1473024">
            <a:off x="1964430" y="1572741"/>
            <a:ext cx="669785" cy="65243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5" name="Google Shape;115;p20"/>
          <p:cNvSpPr/>
          <p:nvPr/>
        </p:nvSpPr>
        <p:spPr>
          <a:xfrm>
            <a:off x="2599316" y="1049975"/>
            <a:ext cx="293240" cy="284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6" name="Google Shape;116;p20"/>
          <p:cNvSpPr/>
          <p:nvPr/>
        </p:nvSpPr>
        <p:spPr>
          <a:xfrm rot="2487194">
            <a:off x="2595886" y="2175152"/>
            <a:ext cx="208629" cy="20273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5212A">
              <a:alpha val="7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pic>
        <p:nvPicPr>
          <p:cNvPr id="3" name="Picture 2" descr="Application&#10;&#10;Description automatically generated with medium confidence">
            <a:extLst>
              <a:ext uri="{FF2B5EF4-FFF2-40B4-BE49-F238E27FC236}">
                <a16:creationId xmlns:a16="http://schemas.microsoft.com/office/drawing/2014/main" id="{1566B8B4-B2AB-43DA-B112-1139D49D3EEF}"/>
              </a:ext>
            </a:extLst>
          </p:cNvPr>
          <p:cNvPicPr>
            <a:picLocks noChangeAspect="1"/>
          </p:cNvPicPr>
          <p:nvPr/>
        </p:nvPicPr>
        <p:blipFill>
          <a:blip r:embed="rId3"/>
          <a:stretch>
            <a:fillRect/>
          </a:stretch>
        </p:blipFill>
        <p:spPr>
          <a:xfrm>
            <a:off x="5636076" y="850012"/>
            <a:ext cx="2481845" cy="186138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21"/>
        <p:cNvGrpSpPr/>
        <p:nvPr/>
      </p:nvGrpSpPr>
      <p:grpSpPr>
        <a:xfrm>
          <a:off x="0" y="0"/>
          <a:ext cx="0" cy="0"/>
          <a:chOff x="0" y="0"/>
          <a:chExt cx="0" cy="0"/>
        </a:xfrm>
      </p:grpSpPr>
      <p:sp>
        <p:nvSpPr>
          <p:cNvPr id="130" name="Rectangle 12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2" name="Picture 13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4" name="Straight Connector 13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8" name="Rectangle 137">
            <a:extLst>
              <a:ext uri="{FF2B5EF4-FFF2-40B4-BE49-F238E27FC236}">
                <a16:creationId xmlns:a16="http://schemas.microsoft.com/office/drawing/2014/main" id="{60D1173B-FBCA-4F2A-AB78-7DB51EC95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B08DCF8-02FA-4015-A96A-7F8A89EBC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3" name="Google Shape;123;p21"/>
          <p:cNvSpPr txBox="1">
            <a:spLocks noGrp="1"/>
          </p:cNvSpPr>
          <p:nvPr>
            <p:ph type="title"/>
          </p:nvPr>
        </p:nvSpPr>
        <p:spPr>
          <a:xfrm>
            <a:off x="4327554" y="723576"/>
            <a:ext cx="3724824" cy="1782687"/>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pPr>
            <a:r>
              <a:rPr lang="en-US" sz="4100"/>
              <a:t>KHỞI TẠO ĐỒNG HỒ		</a:t>
            </a:r>
          </a:p>
        </p:txBody>
      </p:sp>
      <p:grpSp>
        <p:nvGrpSpPr>
          <p:cNvPr id="142" name="Group 141">
            <a:extLst>
              <a:ext uri="{FF2B5EF4-FFF2-40B4-BE49-F238E27FC236}">
                <a16:creationId xmlns:a16="http://schemas.microsoft.com/office/drawing/2014/main" id="{72EFD7EB-F887-4187-BD35-2F6584E9E0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4178" y="361628"/>
            <a:ext cx="3481313" cy="3861826"/>
            <a:chOff x="7463259" y="583365"/>
            <a:chExt cx="4641750" cy="5181928"/>
          </a:xfrm>
        </p:grpSpPr>
        <p:sp>
          <p:nvSpPr>
            <p:cNvPr id="143" name="Rectangle 142">
              <a:extLst>
                <a:ext uri="{FF2B5EF4-FFF2-40B4-BE49-F238E27FC236}">
                  <a16:creationId xmlns:a16="http://schemas.microsoft.com/office/drawing/2014/main" id="{D802ABCE-86EF-458C-B776-FBEE5B3ED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F257E23-BAFF-4E5A-9DCD-5EB001A2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p:nvPr/>
        </p:nvPicPr>
        <p:blipFill rotWithShape="1">
          <a:blip r:embed="rId4"/>
          <a:srcRect t="1280" b="45249"/>
          <a:stretch/>
        </p:blipFill>
        <p:spPr>
          <a:xfrm>
            <a:off x="953417" y="837258"/>
            <a:ext cx="2521606" cy="2899629"/>
          </a:xfrm>
          <a:prstGeom prst="rect">
            <a:avLst/>
          </a:prstGeom>
        </p:spPr>
      </p:pic>
      <p:cxnSp>
        <p:nvCxnSpPr>
          <p:cNvPr id="146" name="Straight Connector 145">
            <a:extLst>
              <a:ext uri="{FF2B5EF4-FFF2-40B4-BE49-F238E27FC236}">
                <a16:creationId xmlns:a16="http://schemas.microsoft.com/office/drawing/2014/main" id="{480890EC-EC50-46D3-879E-63EDF4D06C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7554" y="2644872"/>
            <a:ext cx="371962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48" name="Picture 147">
            <a:extLst>
              <a:ext uri="{FF2B5EF4-FFF2-40B4-BE49-F238E27FC236}">
                <a16:creationId xmlns:a16="http://schemas.microsoft.com/office/drawing/2014/main" id="{971F6991-E635-48F8-9309-D5A5C1ECBF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0" name="Straight Connector 149">
            <a:extLst>
              <a:ext uri="{FF2B5EF4-FFF2-40B4-BE49-F238E27FC236}">
                <a16:creationId xmlns:a16="http://schemas.microsoft.com/office/drawing/2014/main" id="{3ACF2F98-1DF0-4594-9502-F2B79E795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3"/>
                                        </p:tgtEl>
                                        <p:attrNameLst>
                                          <p:attrName>style.visibility</p:attrName>
                                        </p:attrNameLst>
                                      </p:cBhvr>
                                      <p:to>
                                        <p:strVal val="visible"/>
                                      </p:to>
                                    </p:set>
                                    <p:animEffect transition="in" filter="fade">
                                      <p:cBhvr>
                                        <p:cTn id="7" dur="4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3200"/>
              <a:t>CÀI ĐẶT</a:t>
            </a:r>
          </a:p>
        </p:txBody>
      </p:sp>
      <p:sp>
        <p:nvSpPr>
          <p:cNvPr id="23" name="Rectangle 2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indent="-228600" defTabSz="914400">
              <a:buSzPct val="100000"/>
              <a:buFont typeface="Arial" panose="020B0604020202020204" pitchFamily="34" charset="0"/>
              <a:buChar char="•"/>
            </a:pPr>
            <a:r>
              <a:rPr lang="en-US"/>
              <a:t>Với</a:t>
            </a:r>
            <a:r>
              <a:rPr lang="en-US" dirty="0"/>
              <a:t> V1 </a:t>
            </a:r>
            <a:r>
              <a:rPr lang="en-US"/>
              <a:t>là</a:t>
            </a:r>
            <a:r>
              <a:rPr lang="en-US" dirty="0"/>
              <a:t> input </a:t>
            </a:r>
            <a:r>
              <a:rPr lang="en-US"/>
              <a:t>và</a:t>
            </a:r>
            <a:r>
              <a:rPr lang="en-US" dirty="0"/>
              <a:t> </a:t>
            </a:r>
            <a:r>
              <a:rPr lang="en-US"/>
              <a:t>đồng</a:t>
            </a:r>
            <a:r>
              <a:rPr lang="en-US" dirty="0"/>
              <a:t> </a:t>
            </a:r>
            <a:r>
              <a:rPr lang="en-US"/>
              <a:t>hồ</a:t>
            </a:r>
            <a:r>
              <a:rPr lang="en-US" dirty="0"/>
              <a:t> </a:t>
            </a:r>
            <a:r>
              <a:rPr lang="en-US"/>
              <a:t>chạy</a:t>
            </a:r>
            <a:r>
              <a:rPr lang="en-US" dirty="0"/>
              <a:t> </a:t>
            </a:r>
            <a:r>
              <a:rPr lang="en-US"/>
              <a:t>từ</a:t>
            </a:r>
            <a:r>
              <a:rPr lang="en-US" dirty="0"/>
              <a:t> 0 </a:t>
            </a:r>
            <a:r>
              <a:rPr lang="en-US"/>
              <a:t>đến</a:t>
            </a:r>
            <a:r>
              <a:rPr lang="en-US" dirty="0"/>
              <a:t> 5000, </a:t>
            </a:r>
            <a:r>
              <a:rPr lang="en-US"/>
              <a:t>tên</a:t>
            </a:r>
            <a:r>
              <a:rPr lang="en-US" dirty="0"/>
              <a:t> </a:t>
            </a:r>
            <a:r>
              <a:rPr lang="en-US"/>
              <a:t>là</a:t>
            </a:r>
            <a:r>
              <a:rPr lang="en-US" dirty="0"/>
              <a:t> </a:t>
            </a:r>
            <a:r>
              <a:rPr lang="en-US"/>
              <a:t>IoT</a:t>
            </a:r>
            <a:r>
              <a:rPr lang="en-US" dirty="0"/>
              <a:t> </a:t>
            </a:r>
            <a:r>
              <a:rPr lang="en-US"/>
              <a:t>cơ</a:t>
            </a:r>
            <a:r>
              <a:rPr lang="en-US" dirty="0"/>
              <a:t> </a:t>
            </a:r>
            <a:r>
              <a:rPr lang="en-US"/>
              <a:t>bản</a:t>
            </a:r>
          </a:p>
          <a:p>
            <a:pPr indent="-228600" defTabSz="914400">
              <a:buSzPct val="100000"/>
              <a:buFont typeface="Arial" panose="020B0604020202020204" pitchFamily="34" charset="0"/>
              <a:buChar char="•"/>
            </a:pPr>
            <a:endParaRPr lang="en-US"/>
          </a:p>
        </p:txBody>
      </p:sp>
      <p:pic>
        <p:nvPicPr>
          <p:cNvPr id="6" name="Picture 5"/>
          <p:cNvPicPr/>
          <p:nvPr/>
        </p:nvPicPr>
        <p:blipFill>
          <a:blip r:embed="rId3"/>
          <a:stretch>
            <a:fillRect/>
          </a:stretch>
        </p:blipFill>
        <p:spPr>
          <a:xfrm>
            <a:off x="5622623" y="604187"/>
            <a:ext cx="1616701" cy="3495571"/>
          </a:xfrm>
          <a:prstGeom prst="rect">
            <a:avLst/>
          </a:prstGeom>
        </p:spPr>
      </p:pic>
      <p:pic>
        <p:nvPicPr>
          <p:cNvPr id="25" name="Picture 2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26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3600"/>
              <a:t>KHỞI TẠO THÔNG BÁO</a:t>
            </a:r>
          </a:p>
        </p:txBody>
      </p:sp>
      <p:cxnSp>
        <p:nvCxnSpPr>
          <p:cNvPr id="23" name="Straight Connector 2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p:cNvPicPr/>
          <p:nvPr/>
        </p:nvPicPr>
        <p:blipFill>
          <a:blip r:embed="rId3"/>
          <a:stretch>
            <a:fillRect/>
          </a:stretch>
        </p:blipFill>
        <p:spPr>
          <a:xfrm>
            <a:off x="5618253" y="604187"/>
            <a:ext cx="1625440" cy="3495571"/>
          </a:xfrm>
          <a:prstGeom prst="rect">
            <a:avLst/>
          </a:prstGeom>
        </p:spPr>
      </p:pic>
      <p:pic>
        <p:nvPicPr>
          <p:cNvPr id="25" name="Picture 2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405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 dirty="0"/>
              <a:t>CÀI ĐẶT</a:t>
            </a:r>
            <a:endParaRPr lang="en-US" dirty="0"/>
          </a:p>
        </p:txBody>
      </p:sp>
      <p:sp>
        <p:nvSpPr>
          <p:cNvPr id="10" name="Text Placeholder 3"/>
          <p:cNvSpPr>
            <a:spLocks noGrp="1"/>
          </p:cNvSpPr>
          <p:nvPr>
            <p:ph type="body" idx="1"/>
          </p:nvPr>
        </p:nvSpPr>
        <p:spPr>
          <a:xfrm>
            <a:off x="4687550" y="1419275"/>
            <a:ext cx="3211800" cy="3072751"/>
          </a:xfrm>
        </p:spPr>
        <p:txBody>
          <a:bodyPr/>
          <a:lstStyle/>
          <a:p>
            <a:r>
              <a:rPr lang="en-US" dirty="0" err="1"/>
              <a:t>Cài</a:t>
            </a:r>
            <a:r>
              <a:rPr lang="en-US" dirty="0"/>
              <a:t> </a:t>
            </a:r>
            <a:r>
              <a:rPr lang="en-US" dirty="0" err="1"/>
              <a:t>đặt</a:t>
            </a:r>
            <a:r>
              <a:rPr lang="en-US" dirty="0"/>
              <a:t> </a:t>
            </a:r>
            <a:r>
              <a:rPr lang="en-US" dirty="0" err="1"/>
              <a:t>thông</a:t>
            </a:r>
            <a:r>
              <a:rPr lang="en-US" dirty="0"/>
              <a:t> </a:t>
            </a:r>
            <a:r>
              <a:rPr lang="en-US" dirty="0" err="1"/>
              <a:t>báo</a:t>
            </a:r>
            <a:r>
              <a:rPr lang="en-US" dirty="0"/>
              <a:t>: </a:t>
            </a:r>
            <a:r>
              <a:rPr lang="en-US" dirty="0" err="1"/>
              <a:t>cho</a:t>
            </a:r>
            <a:r>
              <a:rPr lang="en-US" dirty="0"/>
              <a:t> </a:t>
            </a:r>
            <a:r>
              <a:rPr lang="en-US" dirty="0" err="1"/>
              <a:t>mức</a:t>
            </a:r>
            <a:r>
              <a:rPr lang="en-US" dirty="0"/>
              <a:t> </a:t>
            </a:r>
            <a:r>
              <a:rPr lang="en-US" dirty="0" err="1"/>
              <a:t>ưu</a:t>
            </a:r>
            <a:r>
              <a:rPr lang="en-US" dirty="0"/>
              <a:t> </a:t>
            </a:r>
            <a:r>
              <a:rPr lang="en-US" dirty="0" err="1"/>
              <a:t>tiên</a:t>
            </a:r>
            <a:r>
              <a:rPr lang="en-US" dirty="0"/>
              <a:t> </a:t>
            </a:r>
            <a:r>
              <a:rPr lang="en-US" dirty="0" err="1"/>
              <a:t>lên</a:t>
            </a:r>
            <a:r>
              <a:rPr lang="en-US" dirty="0"/>
              <a:t> </a:t>
            </a:r>
            <a:r>
              <a:rPr lang="en-US" dirty="0" err="1"/>
              <a:t>cao</a:t>
            </a:r>
            <a:r>
              <a:rPr lang="en-US" dirty="0"/>
              <a:t> </a:t>
            </a:r>
            <a:r>
              <a:rPr lang="en-US" dirty="0" err="1"/>
              <a:t>nhất</a:t>
            </a:r>
            <a:endParaRPr lang="en-US" dirty="0"/>
          </a:p>
          <a:p>
            <a:endParaRPr lang="en-US" dirty="0"/>
          </a:p>
        </p:txBody>
      </p:sp>
      <p:pic>
        <p:nvPicPr>
          <p:cNvPr id="8" name="Picture 7"/>
          <p:cNvPicPr/>
          <p:nvPr/>
        </p:nvPicPr>
        <p:blipFill>
          <a:blip r:embed="rId2"/>
          <a:stretch>
            <a:fillRect/>
          </a:stretch>
        </p:blipFill>
        <p:spPr>
          <a:xfrm>
            <a:off x="1692850" y="1419275"/>
            <a:ext cx="1635829" cy="3079124"/>
          </a:xfrm>
          <a:prstGeom prst="rect">
            <a:avLst/>
          </a:prstGeom>
        </p:spPr>
      </p:pic>
    </p:spTree>
    <p:extLst>
      <p:ext uri="{BB962C8B-B14F-4D97-AF65-F5344CB8AC3E}">
        <p14:creationId xmlns:p14="http://schemas.microsoft.com/office/powerpoint/2010/main" val="15562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3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0" name="Straight Connector 3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4" name="Rectangle 43">
            <a:extLst>
              <a:ext uri="{FF2B5EF4-FFF2-40B4-BE49-F238E27FC236}">
                <a16:creationId xmlns:a16="http://schemas.microsoft.com/office/drawing/2014/main" id="{856F0283-88F7-4156-A9F2-05A8C088C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532B2B2-6094-43C4-9F8C-62F8CCB6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774"/>
            <a:ext cx="3720291" cy="1785023"/>
          </a:xfrm>
        </p:spPr>
        <p:txBody>
          <a:bodyPr vert="horz" lIns="91440" tIns="45720" rIns="91440" bIns="0" rtlCol="0" anchor="b">
            <a:normAutofit/>
          </a:bodyPr>
          <a:lstStyle/>
          <a:p>
            <a:pPr defTabSz="914400">
              <a:spcBef>
                <a:spcPct val="0"/>
              </a:spcBef>
            </a:pPr>
            <a:r>
              <a:rPr lang="en-US" sz="4100" dirty="0"/>
              <a:t>KHỞI TẠO EMAIL</a:t>
            </a:r>
          </a:p>
        </p:txBody>
      </p:sp>
      <p:cxnSp>
        <p:nvCxnSpPr>
          <p:cNvPr id="48" name="Straight Connector 47">
            <a:extLst>
              <a:ext uri="{FF2B5EF4-FFF2-40B4-BE49-F238E27FC236}">
                <a16:creationId xmlns:a16="http://schemas.microsoft.com/office/drawing/2014/main" id="{C67059AD-6209-40DC-A746-1390D850FB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720291"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50" name="Group 49">
            <a:extLst>
              <a:ext uri="{FF2B5EF4-FFF2-40B4-BE49-F238E27FC236}">
                <a16:creationId xmlns:a16="http://schemas.microsoft.com/office/drawing/2014/main" id="{9875FB44-3446-426C-AA71-B6228AFFD5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4440" y="361628"/>
            <a:ext cx="3489501" cy="3861826"/>
            <a:chOff x="6885125" y="583365"/>
            <a:chExt cx="4652668" cy="5181928"/>
          </a:xfrm>
        </p:grpSpPr>
        <p:sp>
          <p:nvSpPr>
            <p:cNvPr id="51" name="Rectangle 50">
              <a:extLst>
                <a:ext uri="{FF2B5EF4-FFF2-40B4-BE49-F238E27FC236}">
                  <a16:creationId xmlns:a16="http://schemas.microsoft.com/office/drawing/2014/main" id="{CE9FCCDC-43BA-4086-8A5E-83A77A40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85125" y="583365"/>
              <a:ext cx="4652668"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D4D4223-F2FD-44C5-B8B3-C58FB41853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25358" y="915807"/>
              <a:ext cx="400124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p:cNvPicPr/>
          <p:nvPr/>
        </p:nvPicPr>
        <p:blipFill rotWithShape="1">
          <a:blip r:embed="rId3"/>
          <a:srcRect r="-4" b="46493"/>
          <a:stretch/>
        </p:blipFill>
        <p:spPr>
          <a:xfrm>
            <a:off x="5666587" y="837258"/>
            <a:ext cx="2520019" cy="2899629"/>
          </a:xfrm>
          <a:prstGeom prst="rect">
            <a:avLst/>
          </a:prstGeom>
        </p:spPr>
      </p:pic>
      <p:pic>
        <p:nvPicPr>
          <p:cNvPr id="54" name="Picture 53">
            <a:extLst>
              <a:ext uri="{FF2B5EF4-FFF2-40B4-BE49-F238E27FC236}">
                <a16:creationId xmlns:a16="http://schemas.microsoft.com/office/drawing/2014/main" id="{C5A25AE9-BB09-4E49-9702-B01FB2FE27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6" name="Straight Connector 55">
            <a:extLst>
              <a:ext uri="{FF2B5EF4-FFF2-40B4-BE49-F238E27FC236}">
                <a16:creationId xmlns:a16="http://schemas.microsoft.com/office/drawing/2014/main" id="{97B655F3-9B93-4D27-982D-1145D71443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00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4938900" y="725375"/>
            <a:ext cx="3113479" cy="1780887"/>
          </a:xfrm>
        </p:spPr>
        <p:txBody>
          <a:bodyPr vert="horz" lIns="91440" tIns="45720" rIns="91440" bIns="0" rtlCol="0" anchor="b">
            <a:normAutofit/>
          </a:bodyPr>
          <a:lstStyle/>
          <a:p>
            <a:pPr defTabSz="914400">
              <a:spcBef>
                <a:spcPct val="0"/>
              </a:spcBef>
            </a:pPr>
            <a:r>
              <a:rPr lang="en-US" sz="3600"/>
              <a:t>CÀI ĐẶT EMAIL</a:t>
            </a:r>
          </a:p>
        </p:txBody>
      </p:sp>
      <p:sp>
        <p:nvSpPr>
          <p:cNvPr id="4" name="Text Placeholder 3"/>
          <p:cNvSpPr>
            <a:spLocks noGrp="1"/>
          </p:cNvSpPr>
          <p:nvPr>
            <p:ph type="body" idx="1"/>
          </p:nvPr>
        </p:nvSpPr>
        <p:spPr>
          <a:xfrm>
            <a:off x="4934735" y="2646869"/>
            <a:ext cx="3121867" cy="1204932"/>
          </a:xfrm>
        </p:spPr>
        <p:txBody>
          <a:bodyPr vert="horz" lIns="91440" tIns="91440" rIns="91440" bIns="91440" rtlCol="0">
            <a:normAutofit/>
          </a:bodyPr>
          <a:lstStyle/>
          <a:p>
            <a:pPr marL="0" indent="0" defTabSz="914400">
              <a:spcBef>
                <a:spcPts val="1000"/>
              </a:spcBef>
              <a:buSzPct val="100000"/>
              <a:buNone/>
            </a:pPr>
            <a:r>
              <a:rPr lang="en-US" sz="1200" cap="all"/>
              <a:t>Nhập tài khoản email muốn nhận thông báo</a:t>
            </a:r>
          </a:p>
        </p:txBody>
      </p:sp>
      <p:pic>
        <p:nvPicPr>
          <p:cNvPr id="6" name="Picture 5"/>
          <p:cNvPicPr/>
          <p:nvPr/>
        </p:nvPicPr>
        <p:blipFill>
          <a:blip r:embed="rId3"/>
          <a:stretch>
            <a:fillRect/>
          </a:stretch>
        </p:blipFill>
        <p:spPr>
          <a:xfrm>
            <a:off x="1908075" y="604187"/>
            <a:ext cx="1599223" cy="3495571"/>
          </a:xfrm>
          <a:prstGeom prst="rect">
            <a:avLst/>
          </a:prstGeom>
        </p:spPr>
      </p:pic>
      <p:cxnSp>
        <p:nvCxnSpPr>
          <p:cNvPr id="23" name="Straight Connector 22">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4735" y="2644872"/>
            <a:ext cx="311244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5" name="Picture 24">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426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4F6621CF-F493-40D5-98AE-24A9D3AD4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 y="0"/>
            <a:ext cx="9146155" cy="3712701"/>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09172" y="482600"/>
            <a:ext cx="4481967" cy="3095659"/>
          </a:xfrm>
        </p:spPr>
        <p:txBody>
          <a:bodyPr vert="horz" lIns="91440" tIns="45720" rIns="91440" bIns="0" rtlCol="0" anchor="ctr">
            <a:normAutofit/>
          </a:bodyPr>
          <a:lstStyle/>
          <a:p>
            <a:pPr defTabSz="914400">
              <a:spcBef>
                <a:spcPct val="0"/>
              </a:spcBef>
            </a:pPr>
            <a:r>
              <a:rPr lang="en-US" sz="3600" dirty="0"/>
              <a:t>KHỞI TẠO SỰ </a:t>
            </a:r>
            <a:r>
              <a:rPr lang="en-US" sz="3600" dirty="0">
                <a:latin typeface="Times New Roman" panose="02020603050405020304" pitchFamily="18" charset="0"/>
                <a:cs typeface="Times New Roman" panose="02020603050405020304" pitchFamily="18" charset="0"/>
              </a:rPr>
              <a:t>KIỆN</a:t>
            </a:r>
          </a:p>
        </p:txBody>
      </p:sp>
      <p:sp>
        <p:nvSpPr>
          <p:cNvPr id="21" name="Rectangle 20">
            <a:extLst>
              <a:ext uri="{FF2B5EF4-FFF2-40B4-BE49-F238E27FC236}">
                <a16:creationId xmlns:a16="http://schemas.microsoft.com/office/drawing/2014/main" id="{CADEE02A-D296-42EA-88F5-7803F69CE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3712701"/>
            <a:ext cx="9143772" cy="1430799"/>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3"/>
          <a:srcRect r="3" b="31438"/>
          <a:stretch/>
        </p:blipFill>
        <p:spPr>
          <a:xfrm>
            <a:off x="2384" y="-1"/>
            <a:ext cx="3488338" cy="5143501"/>
          </a:xfrm>
          <a:prstGeom prst="rect">
            <a:avLst/>
          </a:prstGeom>
        </p:spPr>
      </p:pic>
    </p:spTree>
    <p:extLst>
      <p:ext uri="{BB962C8B-B14F-4D97-AF65-F5344CB8AC3E}">
        <p14:creationId xmlns:p14="http://schemas.microsoft.com/office/powerpoint/2010/main" val="200187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dirty="0"/>
              <a:t>CÀI ĐẶT SỰ </a:t>
            </a:r>
            <a:r>
              <a:rPr lang="en-US" sz="2700" dirty="0" err="1">
                <a:latin typeface="Times New Roman" panose="02020603050405020304" pitchFamily="18" charset="0"/>
                <a:cs typeface="Times New Roman" panose="02020603050405020304" pitchFamily="18" charset="0"/>
              </a:rPr>
              <a:t>Kiện</a:t>
            </a:r>
            <a:endParaRPr lang="en-US" sz="27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indent="-228600" defTabSz="914400">
              <a:lnSpc>
                <a:spcPct val="110000"/>
              </a:lnSpc>
              <a:buSzPct val="100000"/>
              <a:buFont typeface="Arial" panose="020B0604020202020204" pitchFamily="34" charset="0"/>
              <a:buChar char="•"/>
            </a:pPr>
            <a:r>
              <a:rPr lang="en-US" sz="1700"/>
              <a:t>Cài đặt sự kiện: Khi đồng hồ nhận giá trị lớn hơn 3500 thì hiển thị thông báo: “CẢNH BÁO:”Rò rỉ khí Gas”” và gửi thông báo về gmail với message : “CẢNH BÁO:”Rò rỉ khí GAS””</a:t>
            </a:r>
          </a:p>
          <a:p>
            <a:pPr indent="-228600" defTabSz="914400">
              <a:lnSpc>
                <a:spcPct val="110000"/>
              </a:lnSpc>
              <a:buSzPct val="100000"/>
              <a:buFont typeface="Arial" panose="020B0604020202020204" pitchFamily="34" charset="0"/>
              <a:buChar char="•"/>
            </a:pPr>
            <a:endParaRPr lang="en-US" sz="1700"/>
          </a:p>
        </p:txBody>
      </p:sp>
      <p:pic>
        <p:nvPicPr>
          <p:cNvPr id="6" name="Picture 5"/>
          <p:cNvPicPr/>
          <p:nvPr/>
        </p:nvPicPr>
        <p:blipFill>
          <a:blip r:embed="rId3"/>
          <a:stretch>
            <a:fillRect/>
          </a:stretch>
        </p:blipFill>
        <p:spPr>
          <a:xfrm>
            <a:off x="5622623" y="604187"/>
            <a:ext cx="1616701" cy="3495571"/>
          </a:xfrm>
          <a:prstGeom prst="rect">
            <a:avLst/>
          </a:prstGeom>
        </p:spPr>
      </p:pic>
      <p:pic>
        <p:nvPicPr>
          <p:cNvPr id="25" name="Picture 2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422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3600"/>
              <a:t>KHỞI TẠO BIỂU ĐỒ</a:t>
            </a:r>
          </a:p>
        </p:txBody>
      </p:sp>
      <p:cxnSp>
        <p:nvCxnSpPr>
          <p:cNvPr id="23" name="Straight Connector 2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p:cNvPicPr/>
          <p:nvPr/>
        </p:nvPicPr>
        <p:blipFill>
          <a:blip r:embed="rId3"/>
          <a:stretch>
            <a:fillRect/>
          </a:stretch>
        </p:blipFill>
        <p:spPr>
          <a:xfrm>
            <a:off x="5622623" y="604187"/>
            <a:ext cx="1616701" cy="3495571"/>
          </a:xfrm>
          <a:prstGeom prst="rect">
            <a:avLst/>
          </a:prstGeom>
        </p:spPr>
      </p:pic>
      <p:pic>
        <p:nvPicPr>
          <p:cNvPr id="25" name="Picture 2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6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
        <p:cNvGrpSpPr/>
        <p:nvPr/>
      </p:nvGrpSpPr>
      <p:grpSpPr>
        <a:xfrm>
          <a:off x="0" y="0"/>
          <a:ext cx="0" cy="0"/>
          <a:chOff x="0" y="0"/>
          <a:chExt cx="0" cy="0"/>
        </a:xfrm>
      </p:grpSpPr>
      <p:sp>
        <p:nvSpPr>
          <p:cNvPr id="113" name="Rectangle 11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5" name="Picture 11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7" name="Straight Connector 11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21" name="Rectangle 12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C5B68FFB-3D0D-407C-8F55-E92318132310}"/>
              </a:ext>
            </a:extLst>
          </p:cNvPr>
          <p:cNvPicPr>
            <a:picLocks noChangeAspect="1"/>
          </p:cNvPicPr>
          <p:nvPr/>
        </p:nvPicPr>
        <p:blipFill rotWithShape="1">
          <a:blip r:embed="rId4">
            <a:alphaModFix amt="50000"/>
          </a:blip>
          <a:srcRect t="20429" b="23319"/>
          <a:stretch/>
        </p:blipFill>
        <p:spPr>
          <a:xfrm>
            <a:off x="228" y="10"/>
            <a:ext cx="9143772" cy="5143490"/>
          </a:xfrm>
          <a:prstGeom prst="rect">
            <a:avLst/>
          </a:prstGeom>
          <a:scene3d>
            <a:camera prst="perspectiveFront" fov="5400000"/>
            <a:lightRig rig="threePt" dir="t">
              <a:rot lat="0" lon="0" rev="2100000"/>
            </a:lightRig>
          </a:scene3d>
          <a:sp3d extrusionH="25400">
            <a:bevelT w="304800" h="152400" prst="hardEdge"/>
            <a:extrusionClr>
              <a:srgbClr val="000000"/>
            </a:extrusionClr>
          </a:sp3d>
        </p:spPr>
      </p:pic>
      <p:sp>
        <p:nvSpPr>
          <p:cNvPr id="1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2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7" name="Rectangle 12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4" name="Google Shape;84;p16"/>
          <p:cNvSpPr txBox="1">
            <a:spLocks noGrp="1"/>
          </p:cNvSpPr>
          <p:nvPr>
            <p:ph type="ctrTitle" idx="4294967295"/>
          </p:nvPr>
        </p:nvSpPr>
        <p:spPr>
          <a:xfrm>
            <a:off x="847703" y="895350"/>
            <a:ext cx="2394787" cy="3524250"/>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3200"/>
              <a:t>Group member</a:t>
            </a:r>
          </a:p>
        </p:txBody>
      </p:sp>
      <p:cxnSp>
        <p:nvCxnSpPr>
          <p:cNvPr id="129" name="Straight Connector 12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5" name="Google Shape;85;p16"/>
          <p:cNvSpPr txBox="1">
            <a:spLocks noGrp="1"/>
          </p:cNvSpPr>
          <p:nvPr>
            <p:ph type="subTitle" idx="4294967295"/>
          </p:nvPr>
        </p:nvSpPr>
        <p:spPr>
          <a:xfrm>
            <a:off x="3732477" y="895350"/>
            <a:ext cx="4563818" cy="3524250"/>
          </a:xfrm>
          <a:prstGeom prst="rect">
            <a:avLst/>
          </a:prstGeom>
        </p:spPr>
        <p:txBody>
          <a:bodyPr spcFirstLastPara="1" vert="horz" lIns="91440" tIns="45720" rIns="91440" bIns="45720" rtlCol="0" anchor="ctr" anchorCtr="0">
            <a:normAutofit/>
          </a:bodyPr>
          <a:lstStyle/>
          <a:p>
            <a:pPr marL="0" lvl="0" indent="-228600" defTabSz="914400">
              <a:spcBef>
                <a:spcPts val="600"/>
              </a:spcBef>
              <a:spcAft>
                <a:spcPts val="0"/>
              </a:spcAft>
            </a:pPr>
            <a:r>
              <a:rPr lang="en-US" b="1" dirty="0"/>
              <a:t>NGÔ TRUNG KIÊN - 518H0209</a:t>
            </a:r>
          </a:p>
          <a:p>
            <a:pPr marL="0" lvl="0" indent="-228600" defTabSz="914400">
              <a:spcBef>
                <a:spcPts val="600"/>
              </a:spcBef>
              <a:spcAft>
                <a:spcPts val="0"/>
              </a:spcAft>
            </a:pPr>
            <a:endParaRPr lang="en-US" b="1" dirty="0"/>
          </a:p>
          <a:p>
            <a:pPr marL="0" lvl="0" indent="-228600" defTabSz="914400">
              <a:spcBef>
                <a:spcPts val="600"/>
              </a:spcBef>
              <a:spcAft>
                <a:spcPts val="0"/>
              </a:spcAft>
            </a:pPr>
            <a:r>
              <a:rPr lang="en-US" b="1" dirty="0"/>
              <a:t>LÊ QUANG HUY – 518H0019</a:t>
            </a:r>
          </a:p>
          <a:p>
            <a:pPr marL="0" lvl="0" indent="-228600" defTabSz="914400">
              <a:spcBef>
                <a:spcPts val="600"/>
              </a:spcBef>
              <a:spcAft>
                <a:spcPts val="0"/>
              </a:spcAft>
            </a:pPr>
            <a:endParaRPr lang="en-US" b="1" dirty="0"/>
          </a:p>
          <a:p>
            <a:pPr marL="0" lvl="0" indent="-228600" defTabSz="914400">
              <a:spcBef>
                <a:spcPts val="600"/>
              </a:spcBef>
              <a:spcAft>
                <a:spcPts val="0"/>
              </a:spcAft>
            </a:pPr>
            <a:r>
              <a:rPr lang="en-US" b="1" dirty="0"/>
              <a:t>TRẦN NGỌC THÁI SƠN – 518H0262</a:t>
            </a:r>
          </a:p>
          <a:p>
            <a:pPr marL="0" lvl="0" indent="-228600" defTabSz="914400">
              <a:spcBef>
                <a:spcPts val="600"/>
              </a:spcBef>
              <a:spcAft>
                <a:spcPts val="0"/>
              </a:spcAft>
            </a:pPr>
            <a:endParaRPr lang="en-US" b="1" dirty="0"/>
          </a:p>
        </p:txBody>
      </p:sp>
      <p:sp>
        <p:nvSpPr>
          <p:cNvPr id="1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a:t>CÀI ĐẶT BIỂU ĐỒ</a:t>
            </a:r>
          </a:p>
        </p:txBody>
      </p:sp>
      <p:sp>
        <p:nvSpPr>
          <p:cNvPr id="23" name="Rectangle 2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lvl="0" indent="-228600" defTabSz="914400">
              <a:buSzPct val="100000"/>
              <a:buFont typeface="Arial" panose="020B0604020202020204" pitchFamily="34" charset="0"/>
              <a:buChar char="•"/>
            </a:pPr>
            <a:r>
              <a:rPr lang="en-US"/>
              <a:t>Đặt</a:t>
            </a:r>
            <a:r>
              <a:rPr lang="en-US" dirty="0"/>
              <a:t> </a:t>
            </a:r>
            <a:r>
              <a:rPr lang="en-US"/>
              <a:t>tên</a:t>
            </a:r>
            <a:r>
              <a:rPr lang="en-US" dirty="0"/>
              <a:t> </a:t>
            </a:r>
            <a:r>
              <a:rPr lang="en-US"/>
              <a:t>dòng</a:t>
            </a:r>
            <a:r>
              <a:rPr lang="en-US" dirty="0"/>
              <a:t> </a:t>
            </a:r>
            <a:r>
              <a:rPr lang="en-US"/>
              <a:t>dữ</a:t>
            </a:r>
            <a:r>
              <a:rPr lang="en-US" dirty="0"/>
              <a:t> </a:t>
            </a:r>
            <a:r>
              <a:rPr lang="en-US"/>
              <a:t>liệu</a:t>
            </a:r>
            <a:r>
              <a:rPr lang="en-US" dirty="0"/>
              <a:t>(</a:t>
            </a:r>
            <a:r>
              <a:rPr lang="en-US"/>
              <a:t>datastream</a:t>
            </a:r>
            <a:r>
              <a:rPr lang="en-US" dirty="0"/>
              <a:t>) </a:t>
            </a:r>
            <a:r>
              <a:rPr lang="en-US"/>
              <a:t>là</a:t>
            </a:r>
            <a:r>
              <a:rPr lang="en-US" dirty="0"/>
              <a:t> Gas </a:t>
            </a:r>
            <a:r>
              <a:rPr lang="en-US"/>
              <a:t>và</a:t>
            </a:r>
            <a:r>
              <a:rPr lang="en-US" dirty="0"/>
              <a:t> </a:t>
            </a:r>
            <a:r>
              <a:rPr lang="en-US"/>
              <a:t>nhấn</a:t>
            </a:r>
            <a:r>
              <a:rPr lang="en-US" dirty="0"/>
              <a:t> </a:t>
            </a:r>
            <a:r>
              <a:rPr lang="en-US"/>
              <a:t>vào</a:t>
            </a:r>
            <a:r>
              <a:rPr lang="en-US" dirty="0"/>
              <a:t> Gas </a:t>
            </a:r>
            <a:r>
              <a:rPr lang="en-US"/>
              <a:t>để</a:t>
            </a:r>
            <a:r>
              <a:rPr lang="en-US" dirty="0"/>
              <a:t> </a:t>
            </a:r>
            <a:r>
              <a:rPr lang="en-US"/>
              <a:t>cài</a:t>
            </a:r>
            <a:r>
              <a:rPr lang="en-US" dirty="0"/>
              <a:t> </a:t>
            </a:r>
            <a:r>
              <a:rPr lang="en-US"/>
              <a:t>đặt</a:t>
            </a:r>
          </a:p>
          <a:p>
            <a:pPr indent="-228600" defTabSz="914400">
              <a:buSzPct val="100000"/>
              <a:buFont typeface="Arial" panose="020B0604020202020204" pitchFamily="34" charset="0"/>
              <a:buChar char="•"/>
            </a:pPr>
            <a:endParaRPr lang="en-US"/>
          </a:p>
        </p:txBody>
      </p:sp>
      <p:pic>
        <p:nvPicPr>
          <p:cNvPr id="6" name="Picture 5"/>
          <p:cNvPicPr/>
          <p:nvPr/>
        </p:nvPicPr>
        <p:blipFill>
          <a:blip r:embed="rId3"/>
          <a:stretch>
            <a:fillRect/>
          </a:stretch>
        </p:blipFill>
        <p:spPr>
          <a:xfrm>
            <a:off x="5626992" y="604187"/>
            <a:ext cx="1607962" cy="3495571"/>
          </a:xfrm>
          <a:prstGeom prst="rect">
            <a:avLst/>
          </a:prstGeom>
        </p:spPr>
      </p:pic>
      <p:pic>
        <p:nvPicPr>
          <p:cNvPr id="25" name="Picture 2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79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088685" y="603390"/>
            <a:ext cx="3132383" cy="786926"/>
          </a:xfrm>
        </p:spPr>
        <p:txBody>
          <a:bodyPr vert="horz" lIns="91440" tIns="45720" rIns="91440" bIns="45720" rtlCol="0" anchor="t">
            <a:normAutofit/>
          </a:bodyPr>
          <a:lstStyle/>
          <a:p>
            <a:pPr defTabSz="914400">
              <a:spcBef>
                <a:spcPct val="0"/>
              </a:spcBef>
            </a:pPr>
            <a:r>
              <a:rPr lang="en-US" sz="2700"/>
              <a:t>CÀI ĐẶT BIỂU ĐỒ</a:t>
            </a:r>
          </a:p>
        </p:txBody>
      </p:sp>
      <p:sp>
        <p:nvSpPr>
          <p:cNvPr id="23" name="Rectangle 2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p:cNvSpPr>
            <a:spLocks noGrp="1"/>
          </p:cNvSpPr>
          <p:nvPr>
            <p:ph type="body" idx="1"/>
          </p:nvPr>
        </p:nvSpPr>
        <p:spPr>
          <a:xfrm>
            <a:off x="1088685" y="1511799"/>
            <a:ext cx="3129159" cy="2587959"/>
          </a:xfrm>
        </p:spPr>
        <p:txBody>
          <a:bodyPr vert="horz" lIns="91440" tIns="45720" rIns="91440" bIns="45720" rtlCol="0" anchor="t">
            <a:normAutofit/>
          </a:bodyPr>
          <a:lstStyle/>
          <a:p>
            <a:pPr lvl="0" indent="-228600" defTabSz="914400">
              <a:lnSpc>
                <a:spcPct val="110000"/>
              </a:lnSpc>
              <a:buSzPct val="100000"/>
              <a:buFont typeface="Arial" panose="020B0604020202020204" pitchFamily="34" charset="0"/>
              <a:buChar char="•"/>
            </a:pPr>
            <a:r>
              <a:rPr lang="en-US" sz="1900"/>
              <a:t>Chọn kiểu biểu đồ đường</a:t>
            </a:r>
          </a:p>
          <a:p>
            <a:pPr lvl="0" indent="-228600" defTabSz="914400">
              <a:lnSpc>
                <a:spcPct val="110000"/>
              </a:lnSpc>
              <a:buSzPct val="100000"/>
              <a:buFont typeface="Arial" panose="020B0604020202020204" pitchFamily="34" charset="0"/>
              <a:buChar char="•"/>
            </a:pPr>
            <a:r>
              <a:rPr lang="en-US" sz="1900"/>
              <a:t>Chọn nguồn là Gas ESP32 Dev Board (Wi-Fi) đây là nguồn được khởi tạo khi tạo Blynk</a:t>
            </a:r>
          </a:p>
          <a:p>
            <a:pPr lvl="0" indent="-228600" defTabSz="914400">
              <a:lnSpc>
                <a:spcPct val="110000"/>
              </a:lnSpc>
              <a:buSzPct val="100000"/>
              <a:buFont typeface="Arial" panose="020B0604020202020204" pitchFamily="34" charset="0"/>
              <a:buChar char="•"/>
            </a:pPr>
            <a:r>
              <a:rPr lang="en-US" sz="1900"/>
              <a:t>Với input là V1</a:t>
            </a:r>
          </a:p>
          <a:p>
            <a:pPr indent="-228600" defTabSz="914400">
              <a:lnSpc>
                <a:spcPct val="110000"/>
              </a:lnSpc>
              <a:buSzPct val="100000"/>
              <a:buFont typeface="Arial" panose="020B0604020202020204" pitchFamily="34" charset="0"/>
              <a:buChar char="•"/>
            </a:pPr>
            <a:endParaRPr lang="en-US" sz="1900"/>
          </a:p>
        </p:txBody>
      </p:sp>
      <p:pic>
        <p:nvPicPr>
          <p:cNvPr id="6" name="Picture 5"/>
          <p:cNvPicPr/>
          <p:nvPr/>
        </p:nvPicPr>
        <p:blipFill>
          <a:blip r:embed="rId3"/>
          <a:stretch>
            <a:fillRect/>
          </a:stretch>
        </p:blipFill>
        <p:spPr>
          <a:xfrm>
            <a:off x="5618253" y="604187"/>
            <a:ext cx="1625440" cy="3495571"/>
          </a:xfrm>
          <a:prstGeom prst="rect">
            <a:avLst/>
          </a:prstGeom>
        </p:spPr>
      </p:pic>
      <p:pic>
        <p:nvPicPr>
          <p:cNvPr id="25" name="Picture 2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71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Picture 1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5" name="Straight Connector 1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7" name="Rectangle 18">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0">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3845979" y="1106227"/>
            <a:ext cx="4197305" cy="2364557"/>
          </a:xfrm>
        </p:spPr>
        <p:txBody>
          <a:bodyPr vert="horz" lIns="91440" tIns="45720" rIns="91440" bIns="45720" rtlCol="0" anchor="ctr">
            <a:normAutofit/>
          </a:bodyPr>
          <a:lstStyle/>
          <a:p>
            <a:pPr defTabSz="914400">
              <a:spcBef>
                <a:spcPct val="0"/>
              </a:spcBef>
            </a:pPr>
            <a:r>
              <a:rPr lang="en-US" sz="3200" dirty="0"/>
              <a:t>HOÀN </a:t>
            </a:r>
            <a:r>
              <a:rPr lang="en-US" sz="3200" dirty="0">
                <a:latin typeface="Times New Roman" panose="02020603050405020304" pitchFamily="18" charset="0"/>
                <a:cs typeface="Times New Roman" panose="02020603050405020304" pitchFamily="18" charset="0"/>
              </a:rPr>
              <a:t>THIỆN</a:t>
            </a:r>
            <a:r>
              <a:rPr lang="en-US" sz="3200" dirty="0"/>
              <a:t> ỨNG DỤNG</a:t>
            </a:r>
          </a:p>
        </p:txBody>
      </p:sp>
      <p:pic>
        <p:nvPicPr>
          <p:cNvPr id="6" name="Picture 5"/>
          <p:cNvPicPr/>
          <p:nvPr/>
        </p:nvPicPr>
        <p:blipFill>
          <a:blip r:embed="rId3"/>
          <a:stretch>
            <a:fillRect/>
          </a:stretch>
        </p:blipFill>
        <p:spPr>
          <a:xfrm>
            <a:off x="1359470" y="604187"/>
            <a:ext cx="1607962" cy="3495571"/>
          </a:xfrm>
          <a:prstGeom prst="rect">
            <a:avLst/>
          </a:prstGeom>
        </p:spPr>
      </p:pic>
      <p:pic>
        <p:nvPicPr>
          <p:cNvPr id="39" name="Picture 22">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0" name="Straight Connector 24">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64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p:nvSpPr>
          <p:cNvPr id="193" name="Rectangle 19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5" name="Picture 19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7" name="Straight Connector 19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1" name="Rectangle 200">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circuit board&#10;&#10;Description automatically generated with low confidence">
            <a:extLst>
              <a:ext uri="{FF2B5EF4-FFF2-40B4-BE49-F238E27FC236}">
                <a16:creationId xmlns:a16="http://schemas.microsoft.com/office/drawing/2014/main" id="{D2F7A825-861C-4881-A18C-E162D5E3C858}"/>
              </a:ext>
            </a:extLst>
          </p:cNvPr>
          <p:cNvPicPr>
            <a:picLocks noChangeAspect="1"/>
          </p:cNvPicPr>
          <p:nvPr/>
        </p:nvPicPr>
        <p:blipFill rotWithShape="1">
          <a:blip r:embed="rId4">
            <a:alphaModFix amt="50000"/>
            <a:grayscl/>
          </a:blip>
          <a:srcRect t="10763" r="-2" b="14234"/>
          <a:stretch/>
        </p:blipFill>
        <p:spPr>
          <a:xfrm>
            <a:off x="228" y="10"/>
            <a:ext cx="9143772" cy="5143490"/>
          </a:xfrm>
          <a:prstGeom prst="rect">
            <a:avLst/>
          </a:prstGeom>
        </p:spPr>
      </p:pic>
      <p:sp>
        <p:nvSpPr>
          <p:cNvPr id="172" name="Google Shape;172;p27"/>
          <p:cNvSpPr txBox="1">
            <a:spLocks noGrp="1"/>
          </p:cNvSpPr>
          <p:nvPr>
            <p:ph type="title"/>
          </p:nvPr>
        </p:nvSpPr>
        <p:spPr>
          <a:xfrm>
            <a:off x="3732477" y="744165"/>
            <a:ext cx="4685481" cy="3655169"/>
          </a:xfrm>
          <a:prstGeom prst="rect">
            <a:avLst/>
          </a:prstGeom>
        </p:spPr>
        <p:txBody>
          <a:bodyPr spcFirstLastPara="1" vert="horz" lIns="91440" tIns="45720" rIns="91440" bIns="0" rtlCol="0" anchor="ctr" anchorCtr="0">
            <a:normAutofit/>
          </a:bodyPr>
          <a:lstStyle/>
          <a:p>
            <a:pPr lvl="0" defTabSz="914400"/>
            <a:r>
              <a:rPr lang="en-US" sz="3600"/>
              <a:t>DEMO</a:t>
            </a:r>
          </a:p>
        </p:txBody>
      </p:sp>
      <p:cxnSp>
        <p:nvCxnSpPr>
          <p:cNvPr id="203" name="Straight Connector 202">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66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fill="hold"/>
                                        <p:tgtEl>
                                          <p:spTgt spid="172"/>
                                        </p:tgtEl>
                                        <p:attrNameLst>
                                          <p:attrName>ppt_x</p:attrName>
                                        </p:attrNameLst>
                                      </p:cBhvr>
                                      <p:tavLst>
                                        <p:tav tm="0">
                                          <p:val>
                                            <p:strVal val="#ppt_x"/>
                                          </p:val>
                                        </p:tav>
                                        <p:tav tm="100000">
                                          <p:val>
                                            <p:strVal val="#ppt_x"/>
                                          </p:val>
                                        </p:tav>
                                      </p:tavLst>
                                    </p:anim>
                                    <p:anim calcmode="lin" valueType="num">
                                      <p:cBhvr additive="base">
                                        <p:cTn id="8"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91" name="Rectangle 9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3" name="Picture 9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5" name="Straight Connector 9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9" name="Rectangle 9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4">
            <a:alphaModFix amt="50000"/>
          </a:blip>
          <a:srcRect t="879" r="-2" b="-2"/>
          <a:stretch/>
        </p:blipFill>
        <p:spPr>
          <a:xfrm>
            <a:off x="20" y="10"/>
            <a:ext cx="9143751" cy="5143490"/>
          </a:xfrm>
          <a:prstGeom prst="rect">
            <a:avLst/>
          </a:prstGeom>
        </p:spPr>
      </p:pic>
      <p:sp>
        <p:nvSpPr>
          <p:cNvPr id="150" name="Google Shape;150;p24"/>
          <p:cNvSpPr txBox="1">
            <a:spLocks noGrp="1"/>
          </p:cNvSpPr>
          <p:nvPr>
            <p:ph type="title" idx="4294967295"/>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Aft>
                <a:spcPts val="0"/>
              </a:spcAft>
            </a:pPr>
            <a:r>
              <a:rPr lang="en-US" sz="3600"/>
              <a:t>NẠP CODE</a:t>
            </a:r>
            <a:endParaRPr lang="en-US" sz="3600">
              <a:sym typeface="Tinos"/>
            </a:endParaRPr>
          </a:p>
        </p:txBody>
      </p:sp>
      <p:cxnSp>
        <p:nvCxnSpPr>
          <p:cNvPr id="101" name="Straight Connector 10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50"/>
                                        </p:tgtEl>
                                        <p:attrNameLst>
                                          <p:attrName>style.visibility</p:attrName>
                                        </p:attrNameLst>
                                      </p:cBhvr>
                                      <p:to>
                                        <p:strVal val="visible"/>
                                      </p:to>
                                    </p:set>
                                    <p:animEffect transition="in" filter="fade">
                                      <p:cBhvr>
                                        <p:cTn id="7" dur="7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8"/>
        <p:cNvGrpSpPr/>
        <p:nvPr/>
      </p:nvGrpSpPr>
      <p:grpSpPr>
        <a:xfrm>
          <a:off x="0" y="0"/>
          <a:ext cx="0" cy="0"/>
          <a:chOff x="0" y="0"/>
          <a:chExt cx="0" cy="0"/>
        </a:xfrm>
      </p:grpSpPr>
      <p:sp>
        <p:nvSpPr>
          <p:cNvPr id="80" name="Rectangle 7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4" name="Straight Connector 8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8" name="Rectangle 87">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9" name="Google Shape;139;p23"/>
          <p:cNvSpPr txBox="1">
            <a:spLocks noGrp="1"/>
          </p:cNvSpPr>
          <p:nvPr>
            <p:ph type="title"/>
          </p:nvPr>
        </p:nvSpPr>
        <p:spPr>
          <a:xfrm>
            <a:off x="3845979" y="1106227"/>
            <a:ext cx="4197305" cy="2364557"/>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200"/>
              <a:t>ỨNG DỤNG KHI KHÍ GAS CHƯA RÒ RĨ</a:t>
            </a:r>
          </a:p>
        </p:txBody>
      </p:sp>
      <p:pic>
        <p:nvPicPr>
          <p:cNvPr id="8" name="Picture 7"/>
          <p:cNvPicPr/>
          <p:nvPr/>
        </p:nvPicPr>
        <p:blipFill>
          <a:blip r:embed="rId4"/>
          <a:stretch>
            <a:fillRect/>
          </a:stretch>
        </p:blipFill>
        <p:spPr>
          <a:xfrm>
            <a:off x="1333253" y="604187"/>
            <a:ext cx="1660396" cy="3495571"/>
          </a:xfrm>
          <a:prstGeom prst="rect">
            <a:avLst/>
          </a:prstGeom>
        </p:spPr>
      </p:pic>
      <p:pic>
        <p:nvPicPr>
          <p:cNvPr id="92" name="Picture 91">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4" name="Straight Connector 93">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KHI KHÍ GAS RÒ RĨ</a:t>
            </a:r>
          </a:p>
        </p:txBody>
      </p:sp>
      <p:pic>
        <p:nvPicPr>
          <p:cNvPr id="5" name="Picture 4"/>
          <p:cNvPicPr/>
          <p:nvPr/>
        </p:nvPicPr>
        <p:blipFill>
          <a:blip r:embed="rId2"/>
          <a:stretch>
            <a:fillRect/>
          </a:stretch>
        </p:blipFill>
        <p:spPr>
          <a:xfrm>
            <a:off x="3160524" y="1419275"/>
            <a:ext cx="2062739" cy="3001846"/>
          </a:xfrm>
          <a:prstGeom prst="rect">
            <a:avLst/>
          </a:prstGeom>
        </p:spPr>
      </p:pic>
    </p:spTree>
    <p:extLst>
      <p:ext uri="{BB962C8B-B14F-4D97-AF65-F5344CB8AC3E}">
        <p14:creationId xmlns:p14="http://schemas.microsoft.com/office/powerpoint/2010/main" val="23692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Picture 46">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9" name="Straight Connector 48">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3" name="Rectangle 52">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3845979" y="1106227"/>
            <a:ext cx="4197305" cy="2364557"/>
          </a:xfrm>
        </p:spPr>
        <p:txBody>
          <a:bodyPr vert="horz" lIns="91440" tIns="45720" rIns="91440" bIns="45720" rtlCol="0" anchor="ctr">
            <a:normAutofit/>
          </a:bodyPr>
          <a:lstStyle/>
          <a:p>
            <a:pPr defTabSz="914400">
              <a:spcBef>
                <a:spcPct val="0"/>
              </a:spcBef>
            </a:pPr>
            <a:r>
              <a:rPr lang="en-US" sz="3200"/>
              <a:t>HIỂN THỊ THÔNG BÁO</a:t>
            </a:r>
          </a:p>
        </p:txBody>
      </p:sp>
      <p:pic>
        <p:nvPicPr>
          <p:cNvPr id="6" name="Picture 5"/>
          <p:cNvPicPr/>
          <p:nvPr/>
        </p:nvPicPr>
        <p:blipFill>
          <a:blip r:embed="rId3"/>
          <a:stretch>
            <a:fillRect/>
          </a:stretch>
        </p:blipFill>
        <p:spPr>
          <a:xfrm>
            <a:off x="1346362" y="604187"/>
            <a:ext cx="1634179" cy="3495571"/>
          </a:xfrm>
          <a:prstGeom prst="rect">
            <a:avLst/>
          </a:prstGeom>
        </p:spPr>
      </p:pic>
      <p:pic>
        <p:nvPicPr>
          <p:cNvPr id="67" name="Picture 56">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68" name="Straight Connector 58">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7" name="Straight Connector 1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E2FB3747-BFEC-4D0B-A987-BC9568F0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AB78F9-B968-493D-B697-514F1A20D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332546" y="3459898"/>
            <a:ext cx="6490891" cy="633523"/>
          </a:xfrm>
        </p:spPr>
        <p:txBody>
          <a:bodyPr vert="horz" lIns="91440" tIns="45720" rIns="91440" bIns="45720" rtlCol="0" anchor="t">
            <a:normAutofit/>
          </a:bodyPr>
          <a:lstStyle/>
          <a:p>
            <a:pPr defTabSz="914400">
              <a:spcBef>
                <a:spcPct val="0"/>
              </a:spcBef>
            </a:pPr>
            <a:r>
              <a:rPr lang="en-US" sz="3200"/>
              <a:t>GỬI THÔNG BÁO VỀ EMAIL</a:t>
            </a:r>
          </a:p>
        </p:txBody>
      </p:sp>
      <p:grpSp>
        <p:nvGrpSpPr>
          <p:cNvPr id="25" name="Group 24">
            <a:extLst>
              <a:ext uri="{FF2B5EF4-FFF2-40B4-BE49-F238E27FC236}">
                <a16:creationId xmlns:a16="http://schemas.microsoft.com/office/drawing/2014/main" id="{BF428797-2897-4987-97AE-CC7E760B80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3" y="242877"/>
            <a:ext cx="6974974" cy="2739593"/>
            <a:chOff x="7639235" y="600024"/>
            <a:chExt cx="3898557" cy="5222486"/>
          </a:xfrm>
        </p:grpSpPr>
        <p:sp>
          <p:nvSpPr>
            <p:cNvPr id="26" name="Rectangle 25">
              <a:extLst>
                <a:ext uri="{FF2B5EF4-FFF2-40B4-BE49-F238E27FC236}">
                  <a16:creationId xmlns:a16="http://schemas.microsoft.com/office/drawing/2014/main" id="{ACAF60A3-79CC-4912-B61B-707CC2B99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04482E0-41D8-43A7-99E0-0DB9E2320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3"/>
          <a:stretch>
            <a:fillRect/>
          </a:stretch>
        </p:blipFill>
        <p:spPr>
          <a:xfrm>
            <a:off x="1606167" y="722803"/>
            <a:ext cx="5923054" cy="1776917"/>
          </a:xfrm>
          <a:prstGeom prst="rect">
            <a:avLst/>
          </a:prstGeom>
        </p:spPr>
      </p:pic>
      <p:cxnSp>
        <p:nvCxnSpPr>
          <p:cNvPr id="29" name="Straight Connector 28">
            <a:extLst>
              <a:ext uri="{FF2B5EF4-FFF2-40B4-BE49-F238E27FC236}">
                <a16:creationId xmlns:a16="http://schemas.microsoft.com/office/drawing/2014/main" id="{4219D19D-C57A-4EBD-A668-7EF1F6C13F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34559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1" name="Picture 30">
            <a:extLst>
              <a:ext uri="{FF2B5EF4-FFF2-40B4-BE49-F238E27FC236}">
                <a16:creationId xmlns:a16="http://schemas.microsoft.com/office/drawing/2014/main" id="{2CFE85CD-CC1B-43AE-A37A-0C06606F48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3" name="Straight Connector 32">
            <a:extLst>
              <a:ext uri="{FF2B5EF4-FFF2-40B4-BE49-F238E27FC236}">
                <a16:creationId xmlns:a16="http://schemas.microsoft.com/office/drawing/2014/main" id="{44497725-2883-4D3A-91E2-180A9DF1DA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128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9" name="Picture 98">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1" name="Straight Connector 100">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5" name="Rectangle 104">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D342AA9-DE05-427C-98F6-1411C5668FB5}"/>
              </a:ext>
            </a:extLst>
          </p:cNvPr>
          <p:cNvSpPr>
            <a:spLocks noGrp="1"/>
          </p:cNvSpPr>
          <p:nvPr>
            <p:ph type="ctrTitle"/>
          </p:nvPr>
        </p:nvSpPr>
        <p:spPr>
          <a:xfrm>
            <a:off x="3787976" y="838774"/>
            <a:ext cx="5125435" cy="3026393"/>
          </a:xfrm>
        </p:spPr>
        <p:txBody>
          <a:bodyPr vert="horz" lIns="91440" tIns="45720" rIns="91440" bIns="45720" rtlCol="0" anchor="ctr">
            <a:normAutofit/>
          </a:bodyPr>
          <a:lstStyle/>
          <a:p>
            <a:pPr defTabSz="914400">
              <a:spcBef>
                <a:spcPct val="0"/>
              </a:spcBef>
            </a:pP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xin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chân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thành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cảm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đến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giáo</a:t>
            </a:r>
            <a:r>
              <a:rPr lang="en-US" sz="1400" dirty="0">
                <a:solidFill>
                  <a:schemeClr val="tx1"/>
                </a:solidFill>
                <a:latin typeface="Bahnschrift SemiBold" panose="020B0502040204020203" pitchFamily="34" charset="0"/>
              </a:rPr>
              <a:t> TS. </a:t>
            </a:r>
            <a:r>
              <a:rPr lang="en-US" sz="1400" dirty="0" err="1">
                <a:solidFill>
                  <a:schemeClr val="tx1"/>
                </a:solidFill>
                <a:latin typeface="Bahnschrift SemiBold" panose="020B0502040204020203" pitchFamily="34" charset="0"/>
              </a:rPr>
              <a:t>Đỗ</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Trí</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Nhựt</a:t>
            </a:r>
            <a:r>
              <a:rPr lang="en-US" sz="1400" dirty="0">
                <a:solidFill>
                  <a:schemeClr val="tx1"/>
                </a:solidFill>
                <a:latin typeface="Bahnschrift SemiBold" panose="020B0502040204020203" pitchFamily="34" charset="0"/>
              </a:rPr>
              <a:t> –  </a:t>
            </a:r>
            <a:r>
              <a:rPr lang="en-US" sz="1400" dirty="0" err="1">
                <a:solidFill>
                  <a:schemeClr val="tx1"/>
                </a:solidFill>
                <a:latin typeface="Bahnschrift SemiBold" panose="020B0502040204020203" pitchFamily="34" charset="0"/>
              </a:rPr>
              <a:t>Giảng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viên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trường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Đại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học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Tôn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Đức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Thắng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đã</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tiếp</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hỗ</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trợ</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tận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hướng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dẫn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giúp</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bổ</a:t>
            </a:r>
            <a:r>
              <a:rPr lang="en-US" sz="1400" dirty="0">
                <a:solidFill>
                  <a:schemeClr val="tx1"/>
                </a:solidFill>
                <a:latin typeface="Bahnschrift SemiBold" panose="020B0502040204020203" pitchFamily="34" charset="0"/>
              </a:rPr>
              <a:t> sung </a:t>
            </a:r>
            <a:r>
              <a:rPr lang="en-US" sz="1400" dirty="0" err="1">
                <a:solidFill>
                  <a:schemeClr val="tx1"/>
                </a:solidFill>
                <a:latin typeface="Bahnschrift SemiBold" panose="020B0502040204020203" pitchFamily="34" charset="0"/>
              </a:rPr>
              <a:t>kiến</a:t>
            </a:r>
            <a:r>
              <a:rPr lang="en-US" sz="1400" dirty="0">
                <a:solidFill>
                  <a:schemeClr val="tx1"/>
                </a:solidFill>
                <a:latin typeface="Bahnschrift SemiBold" panose="020B0502040204020203" pitchFamily="34" charset="0"/>
              </a:rPr>
              <a:t> THỨC </a:t>
            </a:r>
            <a:r>
              <a:rPr lang="en-US" sz="1400" dirty="0" err="1">
                <a:solidFill>
                  <a:schemeClr val="tx1"/>
                </a:solidFill>
                <a:latin typeface="Bahnschrift SemiBold" panose="020B0502040204020203" pitchFamily="34" charset="0"/>
              </a:rPr>
              <a:t>cho</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quá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hoàn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đồ</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này</a:t>
            </a:r>
            <a:r>
              <a:rPr lang="en-US" sz="1400" dirty="0">
                <a:solidFill>
                  <a:schemeClr val="tx1"/>
                </a:solidFill>
                <a:latin typeface="Bahnschrift SemiBold" panose="020B0502040204020203" pitchFamily="34" charset="0"/>
              </a:rPr>
              <a:t>.</a:t>
            </a:r>
            <a:br>
              <a:rPr lang="en-US" sz="1400" dirty="0">
                <a:solidFill>
                  <a:schemeClr val="tx1"/>
                </a:solidFill>
                <a:latin typeface="Bahnschrift SemiBold" panose="020B0502040204020203" pitchFamily="34" charset="0"/>
              </a:rPr>
            </a:br>
            <a:br>
              <a:rPr lang="en-US" sz="1400" dirty="0">
                <a:solidFill>
                  <a:schemeClr val="tx1"/>
                </a:solidFill>
                <a:latin typeface="Bahnschrift SemiBold" panose="020B0502040204020203" pitchFamily="34" charset="0"/>
              </a:rPr>
            </a:b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quá</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trình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thực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hiện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đồ</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không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tránh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khỏi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sai</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sót</a:t>
            </a:r>
            <a:r>
              <a:rPr lang="en-US" sz="1400" dirty="0">
                <a:solidFill>
                  <a:schemeClr val="tx1"/>
                </a:solidFill>
                <a:latin typeface="Bahnschrift SemiBold" panose="020B0502040204020203" pitchFamily="34" charset="0"/>
              </a:rPr>
              <a:t> , </a:t>
            </a:r>
            <a:r>
              <a:rPr lang="en-US" sz="1400" dirty="0" err="1">
                <a:solidFill>
                  <a:schemeClr val="tx1"/>
                </a:solidFill>
                <a:latin typeface="Bahnschrift SemiBold" panose="020B0502040204020203" pitchFamily="34" charset="0"/>
              </a:rPr>
              <a:t>rất</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mong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nhận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được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sự</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góp</a:t>
            </a:r>
            <a:r>
              <a:rPr lang="en-US" sz="1400" dirty="0">
                <a:solidFill>
                  <a:schemeClr val="tx1"/>
                </a:solidFill>
                <a:latin typeface="Bahnschrift SemiBold" panose="020B0502040204020203" pitchFamily="34" charset="0"/>
              </a:rPr>
              <a:t> ý </a:t>
            </a:r>
            <a:r>
              <a:rPr lang="en-US" sz="1400" dirty="0" err="1">
                <a:solidFill>
                  <a:schemeClr val="tx1"/>
                </a:solidFill>
                <a:latin typeface="Bahnschrift SemiBold" panose="020B0502040204020203" pitchFamily="34" charset="0"/>
              </a:rPr>
              <a:t>của</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các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bạn</a:t>
            </a:r>
            <a:r>
              <a:rPr lang="en-US" sz="1400" dirty="0">
                <a:solidFill>
                  <a:schemeClr val="tx1"/>
                </a:solidFill>
                <a:latin typeface="Bahnschrift SemiBold" panose="020B0502040204020203" pitchFamily="34" charset="0"/>
              </a:rPr>
              <a:t>.</a:t>
            </a:r>
            <a:br>
              <a:rPr lang="en-US" sz="1400" dirty="0">
                <a:solidFill>
                  <a:schemeClr val="tx1"/>
                </a:solidFill>
                <a:latin typeface="Bahnschrift SemiBold" panose="020B0502040204020203" pitchFamily="34" charset="0"/>
              </a:rPr>
            </a:br>
            <a:br>
              <a:rPr lang="en-US" sz="1400" dirty="0">
                <a:solidFill>
                  <a:schemeClr val="tx1"/>
                </a:solidFill>
                <a:latin typeface="Bahnschrift SemiBold" panose="020B0502040204020203" pitchFamily="34" charset="0"/>
              </a:rPr>
            </a:b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Một</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lần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nữa</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chúng</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em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xin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chân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thành</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cảm</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ơn</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thầy</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và</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các</a:t>
            </a:r>
            <a:r>
              <a:rPr lang="en-US" sz="1400" dirty="0">
                <a:solidFill>
                  <a:schemeClr val="tx1"/>
                </a:solidFill>
                <a:latin typeface="Bahnschrift SemiBold" panose="020B0502040204020203" pitchFamily="34" charset="0"/>
              </a:rPr>
              <a:t> </a:t>
            </a:r>
            <a:r>
              <a:rPr lang="en-US" sz="1400" dirty="0" err="1">
                <a:solidFill>
                  <a:schemeClr val="tx1"/>
                </a:solidFill>
                <a:latin typeface="Bahnschrift SemiBold" panose="020B0502040204020203" pitchFamily="34" charset="0"/>
              </a:rPr>
              <a:t>bạn</a:t>
            </a:r>
            <a:r>
              <a:rPr lang="en-US" sz="1400" dirty="0">
                <a:solidFill>
                  <a:schemeClr val="tx1"/>
                </a:solidFill>
                <a:latin typeface="Bahnschrift SemiBold" panose="020B0502040204020203" pitchFamily="34" charset="0"/>
              </a:rPr>
              <a:t> ! </a:t>
            </a:r>
          </a:p>
        </p:txBody>
      </p:sp>
      <p:pic>
        <p:nvPicPr>
          <p:cNvPr id="6" name="Picture 5" descr="A hand holding a crystal ball&#10;&#10;Description automatically generated with low confidence">
            <a:extLst>
              <a:ext uri="{FF2B5EF4-FFF2-40B4-BE49-F238E27FC236}">
                <a16:creationId xmlns:a16="http://schemas.microsoft.com/office/drawing/2014/main" id="{56D97B46-E7A9-4E13-9A50-34DB4575B684}"/>
              </a:ext>
            </a:extLst>
          </p:cNvPr>
          <p:cNvPicPr>
            <a:picLocks noChangeAspect="1"/>
          </p:cNvPicPr>
          <p:nvPr/>
        </p:nvPicPr>
        <p:blipFill rotWithShape="1">
          <a:blip r:embed="rId3"/>
          <a:srcRect l="32231" r="18851" b="-2"/>
          <a:stretch/>
        </p:blipFill>
        <p:spPr>
          <a:xfrm>
            <a:off x="847521" y="838775"/>
            <a:ext cx="2631861" cy="3026394"/>
          </a:xfrm>
          <a:prstGeom prst="rect">
            <a:avLst/>
          </a:prstGeom>
          <a:solidFill>
            <a:srgbClr val="FFFFFF">
              <a:shade val="85000"/>
            </a:srgbClr>
          </a:solidFill>
        </p:spPr>
      </p:pic>
      <p:pic>
        <p:nvPicPr>
          <p:cNvPr id="109" name="Picture 108">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1" name="Straight Connector 110">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36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90"/>
        <p:cNvGrpSpPr/>
        <p:nvPr/>
      </p:nvGrpSpPr>
      <p:grpSpPr>
        <a:xfrm>
          <a:off x="0" y="0"/>
          <a:ext cx="0" cy="0"/>
          <a:chOff x="0" y="0"/>
          <a:chExt cx="0" cy="0"/>
        </a:xfrm>
      </p:grpSpPr>
      <p:sp>
        <p:nvSpPr>
          <p:cNvPr id="168" name="Rectangle 167">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0" name="Picture 169">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72" name="Straight Connector 171">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1BDF3688-6653-4183-B0A0-78CA00E2F039}"/>
              </a:ext>
            </a:extLst>
          </p:cNvPr>
          <p:cNvPicPr>
            <a:picLocks noChangeAspect="1"/>
          </p:cNvPicPr>
          <p:nvPr/>
        </p:nvPicPr>
        <p:blipFill rotWithShape="1">
          <a:blip r:embed="rId4"/>
          <a:srcRect l="302" r="6367" b="1"/>
          <a:stretch/>
        </p:blipFill>
        <p:spPr>
          <a:xfrm>
            <a:off x="20" y="10"/>
            <a:ext cx="9143751" cy="5143490"/>
          </a:xfrm>
          <a:prstGeom prst="rect">
            <a:avLst/>
          </a:prstGeom>
        </p:spPr>
      </p:pic>
      <p:sp>
        <p:nvSpPr>
          <p:cNvPr id="176" name="Rectangle 175">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8014" y="3679011"/>
            <a:ext cx="4207985" cy="108784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Google Shape;91;p17"/>
          <p:cNvSpPr txBox="1">
            <a:spLocks noGrp="1"/>
          </p:cNvSpPr>
          <p:nvPr>
            <p:ph type="ctrTitle"/>
          </p:nvPr>
        </p:nvSpPr>
        <p:spPr>
          <a:xfrm>
            <a:off x="4570809" y="3929348"/>
            <a:ext cx="3959617" cy="720065"/>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200" dirty="0">
                <a:solidFill>
                  <a:srgbClr val="FFFFFE"/>
                </a:solidFill>
              </a:rPr>
              <a:t>1.</a:t>
            </a:r>
          </a:p>
          <a:p>
            <a:pPr marL="0" lvl="0" indent="0" defTabSz="914400">
              <a:spcBef>
                <a:spcPct val="0"/>
              </a:spcBef>
              <a:spcAft>
                <a:spcPts val="0"/>
              </a:spcAft>
            </a:pPr>
            <a:r>
              <a:rPr lang="en-US" sz="2200" dirty="0">
                <a:solidFill>
                  <a:srgbClr val="FFFFFE"/>
                </a:solidFill>
                <a:latin typeface="Arial" panose="020B0604020202020204" pitchFamily="34" charset="0"/>
                <a:cs typeface="Arial" panose="020B0604020202020204" pitchFamily="34" charset="0"/>
              </a:rPr>
              <a:t>LINH </a:t>
            </a:r>
            <a:r>
              <a:rPr lang="en-US" sz="2200" dirty="0" err="1">
                <a:solidFill>
                  <a:srgbClr val="FFFFFE"/>
                </a:solidFill>
                <a:latin typeface="Arial" panose="020B0604020202020204" pitchFamily="34" charset="0"/>
                <a:cs typeface="Arial" panose="020B0604020202020204" pitchFamily="34" charset="0"/>
              </a:rPr>
              <a:t>kiện</a:t>
            </a:r>
            <a:r>
              <a:rPr lang="en-US" sz="2200" dirty="0">
                <a:solidFill>
                  <a:srgbClr val="FFFFFE"/>
                </a:solidFill>
                <a:latin typeface="Arial" panose="020B0604020202020204" pitchFamily="34" charset="0"/>
                <a:cs typeface="Arial" panose="020B0604020202020204" pitchFamily="34" charset="0"/>
              </a:rPr>
              <a:t> VÀ CHỨC NĂNG</a:t>
            </a:r>
          </a:p>
        </p:txBody>
      </p:sp>
      <p:cxnSp>
        <p:nvCxnSpPr>
          <p:cNvPr id="178" name="Straight Connector 177">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0808" y="3805197"/>
            <a:ext cx="3962397" cy="0"/>
          </a:xfrm>
          <a:prstGeom prst="line">
            <a:avLst/>
          </a:prstGeom>
          <a:ln w="31750">
            <a:solidFill>
              <a:srgbClr val="6DE9FF"/>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sp>
        <p:nvSpPr>
          <p:cNvPr id="91" name="Rectangle 9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3" name="Picture 9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5" name="Straight Connector 9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9" name="Rectangle 9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low confidence">
            <a:extLst>
              <a:ext uri="{FF2B5EF4-FFF2-40B4-BE49-F238E27FC236}">
                <a16:creationId xmlns:a16="http://schemas.microsoft.com/office/drawing/2014/main" id="{8E29C05C-DD91-45CF-85CF-9CD6F6F567C7}"/>
              </a:ext>
            </a:extLst>
          </p:cNvPr>
          <p:cNvPicPr>
            <a:picLocks noChangeAspect="1"/>
          </p:cNvPicPr>
          <p:nvPr/>
        </p:nvPicPr>
        <p:blipFill rotWithShape="1">
          <a:blip r:embed="rId4">
            <a:alphaModFix amt="50000"/>
          </a:blip>
          <a:srcRect r="11108" b="-6"/>
          <a:stretch/>
        </p:blipFill>
        <p:spPr>
          <a:xfrm>
            <a:off x="20" y="10"/>
            <a:ext cx="9143751" cy="5143490"/>
          </a:xfrm>
          <a:prstGeom prst="rect">
            <a:avLst/>
          </a:prstGeom>
        </p:spPr>
      </p:pic>
      <p:sp>
        <p:nvSpPr>
          <p:cNvPr id="271" name="Google Shape;271;p36"/>
          <p:cNvSpPr txBox="1">
            <a:spLocks noGrp="1"/>
          </p:cNvSpPr>
          <p:nvPr>
            <p:ph type="ctrTitle" idx="4294967295"/>
          </p:nvPr>
        </p:nvSpPr>
        <p:spPr>
          <a:xfrm>
            <a:off x="3732477" y="744165"/>
            <a:ext cx="4685481" cy="3655169"/>
          </a:xfrm>
          <a:prstGeom prst="rect">
            <a:avLst/>
          </a:prstGeom>
        </p:spPr>
        <p:txBody>
          <a:bodyPr spcFirstLastPara="1" vert="horz" lIns="91440" tIns="45720" rIns="91440" bIns="0" rtlCol="0" anchor="ctr" anchorCtr="0">
            <a:normAutofit/>
          </a:bodyPr>
          <a:lstStyle/>
          <a:p>
            <a:pPr marL="0" lvl="0" indent="0" defTabSz="914400">
              <a:spcAft>
                <a:spcPts val="0"/>
              </a:spcAft>
            </a:pPr>
            <a:r>
              <a:rPr lang="en-US" sz="3600"/>
              <a:t>THANKS!</a:t>
            </a:r>
          </a:p>
        </p:txBody>
      </p:sp>
      <p:cxnSp>
        <p:nvCxnSpPr>
          <p:cNvPr id="101" name="Straight Connector 10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71"/>
                                        </p:tgtEl>
                                        <p:attrNameLst>
                                          <p:attrName>style.visibility</p:attrName>
                                        </p:attrNameLst>
                                      </p:cBhvr>
                                      <p:to>
                                        <p:strVal val="visible"/>
                                      </p:to>
                                    </p:set>
                                    <p:animEffect transition="in" filter="fade">
                                      <p:cBhvr>
                                        <p:cTn id="7" dur="4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23" name="Rectangle 12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5" name="Picture 12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7" name="Straight Connector 12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1" name="Rectangle 13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electronics, circuit&#10;&#10;Description automatically generated">
            <a:extLst>
              <a:ext uri="{FF2B5EF4-FFF2-40B4-BE49-F238E27FC236}">
                <a16:creationId xmlns:a16="http://schemas.microsoft.com/office/drawing/2014/main" id="{6482A0D7-24B7-4FC0-BFFC-AF8C1707424A}"/>
              </a:ext>
            </a:extLst>
          </p:cNvPr>
          <p:cNvPicPr>
            <a:picLocks noChangeAspect="1"/>
          </p:cNvPicPr>
          <p:nvPr/>
        </p:nvPicPr>
        <p:blipFill rotWithShape="1">
          <a:blip r:embed="rId4">
            <a:alphaModFix amt="50000"/>
            <a:grayscl/>
          </a:blip>
          <a:srcRect t="12337" r="-2" b="12660"/>
          <a:stretch/>
        </p:blipFill>
        <p:spPr>
          <a:xfrm>
            <a:off x="228" y="10"/>
            <a:ext cx="9143772" cy="5143490"/>
          </a:xfrm>
          <a:prstGeom prst="rect">
            <a:avLst/>
          </a:prstGeom>
        </p:spPr>
      </p:pic>
      <p:sp>
        <p:nvSpPr>
          <p:cNvPr id="13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37" name="Rectangle 13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4" name="Title 1">
            <a:extLst>
              <a:ext uri="{FF2B5EF4-FFF2-40B4-BE49-F238E27FC236}">
                <a16:creationId xmlns:a16="http://schemas.microsoft.com/office/drawing/2014/main" id="{BAEFBDD3-0363-42ED-B447-212773001B14}"/>
              </a:ext>
            </a:extLst>
          </p:cNvPr>
          <p:cNvSpPr>
            <a:spLocks noGrp="1"/>
          </p:cNvSpPr>
          <p:nvPr>
            <p:ph type="title"/>
          </p:nvPr>
        </p:nvSpPr>
        <p:spPr>
          <a:xfrm>
            <a:off x="847703" y="895350"/>
            <a:ext cx="2394787" cy="3524250"/>
          </a:xfrm>
        </p:spPr>
        <p:txBody>
          <a:bodyPr vert="horz" lIns="91440" tIns="45720" rIns="91440" bIns="45720" rtlCol="0" anchor="ctr">
            <a:normAutofit/>
          </a:bodyPr>
          <a:lstStyle/>
          <a:p>
            <a:pPr defTabSz="914400">
              <a:spcBef>
                <a:spcPct val="0"/>
              </a:spcBef>
            </a:pPr>
            <a:r>
              <a:rPr lang="en-US" sz="3200"/>
              <a:t>ESP32 </a:t>
            </a:r>
          </a:p>
        </p:txBody>
      </p:sp>
      <p:cxnSp>
        <p:nvCxnSpPr>
          <p:cNvPr id="139" name="Straight Connector 13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8" name="Text Placeholder 2">
            <a:extLst>
              <a:ext uri="{FF2B5EF4-FFF2-40B4-BE49-F238E27FC236}">
                <a16:creationId xmlns:a16="http://schemas.microsoft.com/office/drawing/2014/main" id="{C8195A1B-C68F-497F-8964-4CFE18FC6BA5}"/>
              </a:ext>
            </a:extLst>
          </p:cNvPr>
          <p:cNvSpPr>
            <a:spLocks noGrp="1"/>
          </p:cNvSpPr>
          <p:nvPr>
            <p:ph type="body" idx="1"/>
          </p:nvPr>
        </p:nvSpPr>
        <p:spPr>
          <a:xfrm>
            <a:off x="3732477" y="895350"/>
            <a:ext cx="4563818" cy="3524250"/>
          </a:xfrm>
        </p:spPr>
        <p:txBody>
          <a:bodyPr vert="horz" lIns="91440" tIns="45720" rIns="91440" bIns="45720" rtlCol="0" anchor="ctr">
            <a:normAutofit/>
          </a:bodyPr>
          <a:lstStyle/>
          <a:p>
            <a:pPr indent="-228600" defTabSz="914400">
              <a:lnSpc>
                <a:spcPct val="110000"/>
              </a:lnSpc>
              <a:buSzPct val="100000"/>
              <a:buFont typeface="Arial" panose="020B0604020202020204" pitchFamily="34" charset="0"/>
              <a:buChar char="•"/>
            </a:pPr>
            <a:r>
              <a:rPr lang="en-US" sz="1400" b="0" i="0"/>
              <a:t>ESP32 là một hệ thống vi điều khiển trên chip (SoC) giá rẻ .</a:t>
            </a:r>
          </a:p>
          <a:p>
            <a:pPr indent="-228600" defTabSz="914400">
              <a:lnSpc>
                <a:spcPct val="110000"/>
              </a:lnSpc>
              <a:buSzPct val="100000"/>
              <a:buFont typeface="Arial" panose="020B0604020202020204" pitchFamily="34" charset="0"/>
              <a:buChar char="•"/>
            </a:pPr>
            <a:r>
              <a:rPr lang="en-US" sz="1400" b="0" i="0"/>
              <a:t>Điểm tốt về ESP32, giống như ESP8266 là các thành phần RF tích hợp của nó như bộ khuếch đại công suất, bộ khuếch đại nhận tiếng ồn thấp, công tắc ăng-ten, bộ lọc và Balun RF. </a:t>
            </a:r>
          </a:p>
          <a:p>
            <a:pPr indent="-228600" defTabSz="914400">
              <a:lnSpc>
                <a:spcPct val="110000"/>
              </a:lnSpc>
              <a:buSzPct val="100000"/>
              <a:buFont typeface="Arial" panose="020B0604020202020204" pitchFamily="34" charset="0"/>
              <a:buChar char="•"/>
            </a:pPr>
            <a:r>
              <a:rPr lang="en-US" sz="1400" b="0" i="0"/>
              <a:t>Điều này làm cho việc thiết kế phần cứng xung quanh ESP32 rất dễ dàng vì bạn cần rất ít thành phần bên ngoài.</a:t>
            </a:r>
          </a:p>
          <a:p>
            <a:pPr indent="-228600" defTabSz="914400">
              <a:lnSpc>
                <a:spcPct val="110000"/>
              </a:lnSpc>
              <a:buSzPct val="100000"/>
              <a:buFont typeface="Arial" panose="020B0604020202020204" pitchFamily="34" charset="0"/>
              <a:buChar char="•"/>
            </a:pPr>
            <a:r>
              <a:rPr lang="en-US" sz="1400" b="0" i="0"/>
              <a:t>Vì vậy, việc thiết kế các ứng dụng hoạt động bằng pin như thiết bị đeo, thiết bị âm thanh, đồng hồ thông minh, ..., sử dụng ESP32 sẽ rất dễ dàng.</a:t>
            </a:r>
            <a:endParaRPr lang="en-US" sz="1400"/>
          </a:p>
        </p:txBody>
      </p:sp>
      <p:sp>
        <p:nvSpPr>
          <p:cNvPr id="1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8">
                                            <p:txEl>
                                              <p:pRg st="0" end="0"/>
                                            </p:txEl>
                                          </p:spTgt>
                                        </p:tgtEl>
                                        <p:attrNameLst>
                                          <p:attrName>style.visibility</p:attrName>
                                        </p:attrNameLst>
                                      </p:cBhvr>
                                      <p:to>
                                        <p:strVal val="visible"/>
                                      </p:to>
                                    </p:set>
                                    <p:animEffect transition="in" filter="fade">
                                      <p:cBhvr>
                                        <p:cTn id="12" dur="1000"/>
                                        <p:tgtEl>
                                          <p:spTgt spid="118">
                                            <p:txEl>
                                              <p:pRg st="0" end="0"/>
                                            </p:txEl>
                                          </p:spTgt>
                                        </p:tgtEl>
                                      </p:cBhvr>
                                    </p:animEffect>
                                    <p:anim calcmode="lin" valueType="num">
                                      <p:cBhvr>
                                        <p:cTn id="13" dur="10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8">
                                            <p:txEl>
                                              <p:pRg st="1" end="1"/>
                                            </p:txEl>
                                          </p:spTgt>
                                        </p:tgtEl>
                                        <p:attrNameLst>
                                          <p:attrName>style.visibility</p:attrName>
                                        </p:attrNameLst>
                                      </p:cBhvr>
                                      <p:to>
                                        <p:strVal val="visible"/>
                                      </p:to>
                                    </p:set>
                                    <p:animEffect transition="in" filter="fade">
                                      <p:cBhvr>
                                        <p:cTn id="19" dur="1000"/>
                                        <p:tgtEl>
                                          <p:spTgt spid="118">
                                            <p:txEl>
                                              <p:pRg st="1" end="1"/>
                                            </p:txEl>
                                          </p:spTgt>
                                        </p:tgtEl>
                                      </p:cBhvr>
                                    </p:animEffect>
                                    <p:anim calcmode="lin" valueType="num">
                                      <p:cBhvr>
                                        <p:cTn id="20" dur="1000" fill="hold"/>
                                        <p:tgtEl>
                                          <p:spTgt spid="11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8">
                                            <p:txEl>
                                              <p:pRg st="2" end="2"/>
                                            </p:txEl>
                                          </p:spTgt>
                                        </p:tgtEl>
                                        <p:attrNameLst>
                                          <p:attrName>style.visibility</p:attrName>
                                        </p:attrNameLst>
                                      </p:cBhvr>
                                      <p:to>
                                        <p:strVal val="visible"/>
                                      </p:to>
                                    </p:set>
                                    <p:animEffect transition="in" filter="fade">
                                      <p:cBhvr>
                                        <p:cTn id="26" dur="1000"/>
                                        <p:tgtEl>
                                          <p:spTgt spid="118">
                                            <p:txEl>
                                              <p:pRg st="2" end="2"/>
                                            </p:txEl>
                                          </p:spTgt>
                                        </p:tgtEl>
                                      </p:cBhvr>
                                    </p:animEffect>
                                    <p:anim calcmode="lin" valueType="num">
                                      <p:cBhvr>
                                        <p:cTn id="27" dur="1000" fill="hold"/>
                                        <p:tgtEl>
                                          <p:spTgt spid="11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8">
                                            <p:txEl>
                                              <p:pRg st="3" end="3"/>
                                            </p:txEl>
                                          </p:spTgt>
                                        </p:tgtEl>
                                        <p:attrNameLst>
                                          <p:attrName>style.visibility</p:attrName>
                                        </p:attrNameLst>
                                      </p:cBhvr>
                                      <p:to>
                                        <p:strVal val="visible"/>
                                      </p:to>
                                    </p:set>
                                    <p:animEffect transition="in" filter="fade">
                                      <p:cBhvr>
                                        <p:cTn id="33" dur="1000"/>
                                        <p:tgtEl>
                                          <p:spTgt spid="118">
                                            <p:txEl>
                                              <p:pRg st="3" end="3"/>
                                            </p:txEl>
                                          </p:spTgt>
                                        </p:tgtEl>
                                      </p:cBhvr>
                                    </p:animEffect>
                                    <p:anim calcmode="lin" valueType="num">
                                      <p:cBhvr>
                                        <p:cTn id="34" dur="1000" fill="hold"/>
                                        <p:tgtEl>
                                          <p:spTgt spid="11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body" idx="1"/>
          </p:nvPr>
        </p:nvSpPr>
        <p:spPr>
          <a:xfrm>
            <a:off x="765414" y="3672080"/>
            <a:ext cx="6562500" cy="519600"/>
          </a:xfrm>
        </p:spPr>
        <p:txBody>
          <a:bodyPr spcFirstLastPara="1" wrap="square" lIns="91425" tIns="91425" rIns="91425" bIns="91425" anchor="t" anchorCtr="0">
            <a:normAutofit fontScale="92500" lnSpcReduction="10000"/>
          </a:bodyPr>
          <a:lstStyle/>
          <a:p>
            <a:pPr marL="0" lvl="0" indent="0" rtl="0">
              <a:spcBef>
                <a:spcPts val="0"/>
              </a:spcBef>
              <a:spcAft>
                <a:spcPts val="600"/>
              </a:spcAft>
              <a:buNone/>
            </a:pPr>
            <a:r>
              <a:rPr lang="en" b="1" dirty="0"/>
              <a:t>MQ2</a:t>
            </a:r>
            <a:endParaRPr lang="en-US" b="1" dirty="0"/>
          </a:p>
        </p:txBody>
      </p:sp>
      <p:sp>
        <p:nvSpPr>
          <p:cNvPr id="4" name="TextBox 3">
            <a:extLst>
              <a:ext uri="{FF2B5EF4-FFF2-40B4-BE49-F238E27FC236}">
                <a16:creationId xmlns:a16="http://schemas.microsoft.com/office/drawing/2014/main" id="{B28067DF-B9A4-4560-978F-21BA6A465C4E}"/>
              </a:ext>
            </a:extLst>
          </p:cNvPr>
          <p:cNvSpPr txBox="1"/>
          <p:nvPr/>
        </p:nvSpPr>
        <p:spPr>
          <a:xfrm>
            <a:off x="1741338" y="1211359"/>
            <a:ext cx="3919991" cy="2492990"/>
          </a:xfrm>
          <a:prstGeom prst="rect">
            <a:avLst/>
          </a:prstGeom>
          <a:noFill/>
        </p:spPr>
        <p:txBody>
          <a:bodyPr wrap="square" rtlCol="0">
            <a:spAutoFit/>
          </a:bodyPr>
          <a:lstStyle/>
          <a:p>
            <a:r>
              <a:rPr lang="vi-VN" sz="1300" b="0" i="0" dirty="0">
                <a:solidFill>
                  <a:srgbClr val="000000"/>
                </a:solidFill>
                <a:effectLst/>
                <a:latin typeface="+mj-lt"/>
              </a:rPr>
              <a:t>- MQ2 là cảm biến khí gas. </a:t>
            </a:r>
            <a:endParaRPr lang="en-US" sz="1300" b="0" i="0" dirty="0">
              <a:solidFill>
                <a:srgbClr val="000000"/>
              </a:solidFill>
              <a:effectLst/>
              <a:latin typeface="+mj-lt"/>
            </a:endParaRPr>
          </a:p>
          <a:p>
            <a:endParaRPr lang="en-US" sz="1300" b="0" i="0" dirty="0">
              <a:solidFill>
                <a:srgbClr val="000000"/>
              </a:solidFill>
              <a:effectLst/>
              <a:latin typeface="+mj-lt"/>
            </a:endParaRPr>
          </a:p>
          <a:p>
            <a:r>
              <a:rPr lang="en-US" sz="1300" dirty="0">
                <a:latin typeface="+mj-lt"/>
              </a:rPr>
              <a:t>+ </a:t>
            </a:r>
            <a:r>
              <a:rPr lang="vi-VN" sz="1300" b="0" i="0" dirty="0">
                <a:solidFill>
                  <a:srgbClr val="000000"/>
                </a:solidFill>
                <a:effectLst/>
                <a:latin typeface="+mj-lt"/>
              </a:rPr>
              <a:t>Nó được cấu tạo từ chất bán dẫn SnO2. Chất này có độ nhạy cảm thấp với không khí sạch.</a:t>
            </a:r>
            <a:endParaRPr lang="en-US" sz="1300" b="0" i="0" dirty="0">
              <a:solidFill>
                <a:srgbClr val="000000"/>
              </a:solidFill>
              <a:effectLst/>
              <a:latin typeface="+mj-lt"/>
            </a:endParaRPr>
          </a:p>
          <a:p>
            <a:r>
              <a:rPr lang="vi-VN" sz="1300" b="0" i="0" dirty="0">
                <a:solidFill>
                  <a:srgbClr val="000000"/>
                </a:solidFill>
                <a:effectLst/>
                <a:latin typeface="+mj-lt"/>
              </a:rPr>
              <a:t> </a:t>
            </a:r>
            <a:endParaRPr lang="en-US" sz="1300" b="0" i="0" dirty="0">
              <a:solidFill>
                <a:srgbClr val="000000"/>
              </a:solidFill>
              <a:effectLst/>
              <a:latin typeface="+mj-lt"/>
            </a:endParaRPr>
          </a:p>
          <a:p>
            <a:r>
              <a:rPr lang="en-US" sz="1300" dirty="0">
                <a:latin typeface="+mj-lt"/>
              </a:rPr>
              <a:t>+</a:t>
            </a:r>
            <a:r>
              <a:rPr lang="vi-VN" sz="1300" b="0" i="0" dirty="0">
                <a:solidFill>
                  <a:srgbClr val="000000"/>
                </a:solidFill>
                <a:effectLst/>
                <a:latin typeface="+mj-lt"/>
              </a:rPr>
              <a:t>Nhưng khi trong môi trường có chất ngây cháy, độ dẫn của nó thay đổi ngay. </a:t>
            </a:r>
            <a:endParaRPr lang="en-US" sz="1300" b="0" i="0" dirty="0">
              <a:solidFill>
                <a:srgbClr val="000000"/>
              </a:solidFill>
              <a:effectLst/>
              <a:latin typeface="+mj-lt"/>
            </a:endParaRPr>
          </a:p>
          <a:p>
            <a:endParaRPr lang="en-US" sz="1300" b="0" i="0" dirty="0">
              <a:solidFill>
                <a:srgbClr val="000000"/>
              </a:solidFill>
              <a:effectLst/>
              <a:latin typeface="+mj-lt"/>
            </a:endParaRPr>
          </a:p>
          <a:p>
            <a:r>
              <a:rPr lang="en-US" sz="1300" dirty="0">
                <a:latin typeface="+mj-lt"/>
              </a:rPr>
              <a:t>=&gt; </a:t>
            </a:r>
            <a:r>
              <a:rPr lang="vi-VN" sz="1300" b="0" i="0" dirty="0">
                <a:solidFill>
                  <a:srgbClr val="000000"/>
                </a:solidFill>
                <a:effectLst/>
                <a:latin typeface="+mj-lt"/>
              </a:rPr>
              <a:t>Chính nhờ đặc điểm này người ta thêm vào mạch đơn gian để biến đổi từ độ nhạy này sang điện áp.</a:t>
            </a:r>
            <a:endParaRPr lang="en-US" sz="1300" b="0" i="0" dirty="0">
              <a:solidFill>
                <a:srgbClr val="000000"/>
              </a:solidFill>
              <a:effectLst/>
              <a:latin typeface="+mj-lt"/>
            </a:endParaRPr>
          </a:p>
          <a:p>
            <a:br>
              <a:rPr lang="vi-VN" sz="1300" dirty="0">
                <a:latin typeface="+mj-lt"/>
              </a:rPr>
            </a:br>
            <a:endParaRPr lang="en-US" sz="1300" dirty="0">
              <a:latin typeface="+mj-lt"/>
            </a:endParaRPr>
          </a:p>
        </p:txBody>
      </p:sp>
      <p:pic>
        <p:nvPicPr>
          <p:cNvPr id="6" name="Picture 5" descr="A picture containing electronics&#10;&#10;Description automatically generated">
            <a:extLst>
              <a:ext uri="{FF2B5EF4-FFF2-40B4-BE49-F238E27FC236}">
                <a16:creationId xmlns:a16="http://schemas.microsoft.com/office/drawing/2014/main" id="{A058C43D-1E1C-40F9-943C-381BFB08176E}"/>
              </a:ext>
            </a:extLst>
          </p:cNvPr>
          <p:cNvPicPr>
            <a:picLocks noChangeAspect="1"/>
          </p:cNvPicPr>
          <p:nvPr/>
        </p:nvPicPr>
        <p:blipFill>
          <a:blip r:embed="rId3"/>
          <a:stretch>
            <a:fillRect/>
          </a:stretch>
        </p:blipFill>
        <p:spPr>
          <a:xfrm>
            <a:off x="6525489" y="1391710"/>
            <a:ext cx="1922561" cy="1922561"/>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 electronics, computer&#10;&#10;Description automatically generated">
            <a:extLst>
              <a:ext uri="{FF2B5EF4-FFF2-40B4-BE49-F238E27FC236}">
                <a16:creationId xmlns:a16="http://schemas.microsoft.com/office/drawing/2014/main" id="{1CAA86FF-C13D-4275-B15C-7FAF5C48B165}"/>
              </a:ext>
            </a:extLst>
          </p:cNvPr>
          <p:cNvPicPr>
            <a:picLocks noChangeAspect="1"/>
          </p:cNvPicPr>
          <p:nvPr/>
        </p:nvPicPr>
        <p:blipFill rotWithShape="1">
          <a:blip r:embed="rId2">
            <a:alphaModFix amt="50000"/>
          </a:blip>
          <a:srcRect l="2669" r="-1" b="-1"/>
          <a:stretch/>
        </p:blipFill>
        <p:spPr>
          <a:xfrm>
            <a:off x="228" y="10"/>
            <a:ext cx="9143772" cy="5143490"/>
          </a:xfrm>
          <a:prstGeom prst="rect">
            <a:avLst/>
          </a:prstGeom>
        </p:spPr>
      </p:pic>
      <p:sp>
        <p:nvSpPr>
          <p:cNvPr id="3" name="Subtitle 2"/>
          <p:cNvSpPr>
            <a:spLocks noGrp="1"/>
          </p:cNvSpPr>
          <p:nvPr>
            <p:ph type="subTitle" idx="1"/>
          </p:nvPr>
        </p:nvSpPr>
        <p:spPr>
          <a:xfrm>
            <a:off x="726042" y="747457"/>
            <a:ext cx="2522925" cy="3648585"/>
          </a:xfrm>
        </p:spPr>
        <p:txBody>
          <a:bodyPr anchor="ctr">
            <a:normAutofit/>
          </a:bodyPr>
          <a:lstStyle/>
          <a:p>
            <a:pPr algn="r"/>
            <a:r>
              <a:rPr lang="en-US" sz="1500"/>
              <a:t>Chương 2: Sơ đồ khôi và lưu đồ giải thuật của mạch chính.</a:t>
            </a:r>
          </a:p>
        </p:txBody>
      </p:sp>
      <p:cxnSp>
        <p:nvCxnSpPr>
          <p:cNvPr id="77" name="Straight Connector 76">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1. Sơ đồ khối</a:t>
            </a:r>
          </a:p>
          <a:p>
            <a:endParaRPr lang="en-US"/>
          </a:p>
        </p:txBody>
      </p:sp>
      <p:pic>
        <p:nvPicPr>
          <p:cNvPr id="7" name="Content Placeholder 6" descr="Diagram&#10;&#10;Description automatically generated">
            <a:extLst>
              <a:ext uri="{FF2B5EF4-FFF2-40B4-BE49-F238E27FC236}">
                <a16:creationId xmlns:a16="http://schemas.microsoft.com/office/drawing/2014/main" id="{E2D97491-6D8B-447B-884D-34F765E100EA}"/>
              </a:ext>
            </a:extLst>
          </p:cNvPr>
          <p:cNvPicPr>
            <a:picLocks noGrp="1" noChangeAspect="1"/>
          </p:cNvPicPr>
          <p:nvPr>
            <p:ph sz="half" idx="2"/>
          </p:nvPr>
        </p:nvPicPr>
        <p:blipFill>
          <a:blip r:embed="rId2"/>
          <a:stretch>
            <a:fillRect/>
          </a:stretch>
        </p:blipFill>
        <p:spPr>
          <a:xfrm>
            <a:off x="2528101" y="1584925"/>
            <a:ext cx="5773061" cy="289961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609906"/>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2341872"/>
            <a:ext cx="2647617" cy="7869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71E602C-9BDB-4909-BAB6-4318DCC555D7}"/>
              </a:ext>
            </a:extLst>
          </p:cNvPr>
          <p:cNvGraphicFramePr>
            <a:graphicFrameLocks noGrp="1"/>
          </p:cNvGraphicFramePr>
          <p:nvPr>
            <p:ph sz="half" idx="1"/>
            <p:extLst>
              <p:ext uri="{D42A27DB-BD31-4B8C-83A1-F6EECF244321}">
                <p14:modId xmlns:p14="http://schemas.microsoft.com/office/powerpoint/2010/main" val="427569376"/>
              </p:ext>
            </p:extLst>
          </p:nvPr>
        </p:nvGraphicFramePr>
        <p:xfrm>
          <a:off x="3856434" y="602456"/>
          <a:ext cx="4435078" cy="347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text, businesscard&#10;&#10;Description automatically generated">
            <a:extLst>
              <a:ext uri="{FF2B5EF4-FFF2-40B4-BE49-F238E27FC236}">
                <a16:creationId xmlns:a16="http://schemas.microsoft.com/office/drawing/2014/main" id="{693F5892-B441-4494-8748-96AF8BE86D02}"/>
              </a:ext>
            </a:extLst>
          </p:cNvPr>
          <p:cNvPicPr>
            <a:picLocks noChangeAspect="1"/>
          </p:cNvPicPr>
          <p:nvPr/>
        </p:nvPicPr>
        <p:blipFill>
          <a:blip r:embed="rId8"/>
          <a:stretch>
            <a:fillRect/>
          </a:stretch>
        </p:blipFill>
        <p:spPr>
          <a:xfrm>
            <a:off x="474735" y="1917015"/>
            <a:ext cx="3325990" cy="192075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TM10001114[[fn=Gallery]]</Template>
  <TotalTime>997</TotalTime>
  <Words>1120</Words>
  <Application>Microsoft Office PowerPoint</Application>
  <PresentationFormat>On-screen Show (16:9)</PresentationFormat>
  <Paragraphs>91</Paragraphs>
  <Slides>40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Bahnschrift SemiBold</vt:lpstr>
      <vt:lpstr>Gill Sans MT</vt:lpstr>
      <vt:lpstr>Bahnschrift</vt:lpstr>
      <vt:lpstr>Arial</vt:lpstr>
      <vt:lpstr>Times New Roman</vt:lpstr>
      <vt:lpstr>Gallery</vt:lpstr>
      <vt:lpstr>THIẾT KẾ HỆ THỐNG CẢM BIẾN KHÍ GAS</vt:lpstr>
      <vt:lpstr>ĐỀ TÀI</vt:lpstr>
      <vt:lpstr>Group member</vt:lpstr>
      <vt:lpstr>1. LINH kiện VÀ CHỨC NĂNG</vt:lpstr>
      <vt:lpstr>ESP32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Giải thích code</vt:lpstr>
      <vt:lpstr>Code Arduino</vt:lpstr>
      <vt:lpstr>CÀI ĐẶT THƯ VIỆN, AUTH, SSID và mật khẩu</vt:lpstr>
      <vt:lpstr>void setup()</vt:lpstr>
      <vt:lpstr>void sendUptime()</vt:lpstr>
      <vt:lpstr>Void loop()</vt:lpstr>
      <vt:lpstr>XÉT ĐIỀU Kiện CHO LED</vt:lpstr>
      <vt:lpstr>Code Blynk</vt:lpstr>
      <vt:lpstr>KHỞI TẠO ĐỒNG HỒ  </vt:lpstr>
      <vt:lpstr>CÀI ĐẶT</vt:lpstr>
      <vt:lpstr>KHỞI TẠO THÔNG BÁO</vt:lpstr>
      <vt:lpstr>CÀI ĐẶT</vt:lpstr>
      <vt:lpstr>KHỞI TẠO EMAIL</vt:lpstr>
      <vt:lpstr>CÀI ĐẶT EMAIL</vt:lpstr>
      <vt:lpstr>KHỞI TẠO SỰ KIỆN</vt:lpstr>
      <vt:lpstr>CÀI ĐẶT SỰ Kiện</vt:lpstr>
      <vt:lpstr>KHỞI TẠO BIỂU ĐỒ</vt:lpstr>
      <vt:lpstr>CÀI ĐẶT BIỂU ĐỒ</vt:lpstr>
      <vt:lpstr>CÀI ĐẶT BIỂU ĐỒ</vt:lpstr>
      <vt:lpstr>HOÀN THIỆN ỨNG DỤNG</vt:lpstr>
      <vt:lpstr>DEMO</vt:lpstr>
      <vt:lpstr>NẠP CODE</vt:lpstr>
      <vt:lpstr>ỨNG DỤNG KHI KHÍ GAS CHƯA RÒ RĨ</vt:lpstr>
      <vt:lpstr>KHI KHÍ GAS RÒ RĨ</vt:lpstr>
      <vt:lpstr>HIỂN THỊ THÔNG BÁO</vt:lpstr>
      <vt:lpstr>GỬI THÔNG BÁO VỀ EMAIL</vt:lpstr>
      <vt:lpstr>    Chúng em xin chân thành cảm ơn đến thầy giáo TS. Đỗ Trí Nhựt –  Giảng viên trường Đại học Tôn Đức Thắng đã trực tiếp hỗ trợ, tận tình hướng dẫn, giúp đỡ và bổ sung kiến THỨC cho chúng em trong quá trình thực hiện và hoàn thiện đồ án này.     Trong quá trình thực hiện đồ án không tránh khỏi sai sót , rất mong nhận được sự góp ý của thầy và các bạn.       Một lần nữa chúng em xin chân thành cảm ơn thầy và các bạn !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HỆ THỐNG CẢM BIẾN KHÍ GAS</dc:title>
  <cp:lastModifiedBy>Boy Bad</cp:lastModifiedBy>
  <cp:revision>30</cp:revision>
  <dcterms:modified xsi:type="dcterms:W3CDTF">2021-12-10T05:40:50Z</dcterms:modified>
</cp:coreProperties>
</file>